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handoutMasterIdLst>
    <p:handoutMasterId r:id="rId17"/>
  </p:handoutMasterIdLst>
  <p:sldIdLst>
    <p:sldId id="336" r:id="rId2"/>
    <p:sldId id="387" r:id="rId3"/>
    <p:sldId id="372" r:id="rId4"/>
    <p:sldId id="385" r:id="rId5"/>
    <p:sldId id="386" r:id="rId6"/>
    <p:sldId id="376" r:id="rId7"/>
    <p:sldId id="377" r:id="rId8"/>
    <p:sldId id="378" r:id="rId9"/>
    <p:sldId id="379" r:id="rId10"/>
    <p:sldId id="383" r:id="rId11"/>
    <p:sldId id="382" r:id="rId12"/>
    <p:sldId id="381" r:id="rId13"/>
    <p:sldId id="380" r:id="rId14"/>
    <p:sldId id="3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s, Jamie FLNR:EX" initials="JJ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375E"/>
    <a:srgbClr val="376092"/>
    <a:srgbClr val="C2E49C"/>
    <a:srgbClr val="FFFF89"/>
    <a:srgbClr val="4F81BD"/>
    <a:srgbClr val="000000"/>
    <a:srgbClr val="DBD600"/>
    <a:srgbClr val="C9C400"/>
    <a:srgbClr val="808000"/>
    <a:srgbClr val="FFE7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DF2B0-8137-442C-AF67-1CDD25B7CE0B}" v="62" dt="2022-03-16T20:55:29.544"/>
    <p1510:client id="{1C3A1BAF-80D5-AFE6-A6D4-1D57D22BCEC0}" v="1335" dt="2022-03-15T23:40:02.486"/>
    <p1510:client id="{29C9B2B7-42A6-4C79-AD1B-B64BFA846020}" v="1211" dt="2022-03-16T08:06:28.937"/>
    <p1510:client id="{71B62FD0-8865-460C-A78D-A529F6527127}" v="98" dt="2022-03-16T20:51:05.537"/>
    <p1510:client id="{89EEB770-1627-499E-8F44-EFCE20D4E32E}" v="64" dt="2022-03-16T01:12:40.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lin Richardson" userId="d1a701de-3bff-4afd-a115-b81daed2fb6a" providerId="ADAL" clId="{5EF8E449-614E-F54F-B079-8D8558B2C02C}"/>
    <pc:docChg chg="modSld">
      <pc:chgData name="Ashlin Richardson" userId="d1a701de-3bff-4afd-a115-b81daed2fb6a" providerId="ADAL" clId="{5EF8E449-614E-F54F-B079-8D8558B2C02C}" dt="2022-03-16T17:45:51.783" v="1" actId="22"/>
      <pc:docMkLst>
        <pc:docMk/>
      </pc:docMkLst>
      <pc:sldChg chg="modSp">
        <pc:chgData name="Ashlin Richardson" userId="d1a701de-3bff-4afd-a115-b81daed2fb6a" providerId="ADAL" clId="{5EF8E449-614E-F54F-B079-8D8558B2C02C}" dt="2022-03-16T17:45:51.783" v="1" actId="22"/>
        <pc:sldMkLst>
          <pc:docMk/>
          <pc:sldMk cId="2769984482" sldId="387"/>
        </pc:sldMkLst>
        <pc:spChg chg="mod">
          <ac:chgData name="Ashlin Richardson" userId="d1a701de-3bff-4afd-a115-b81daed2fb6a" providerId="ADAL" clId="{5EF8E449-614E-F54F-B079-8D8558B2C02C}" dt="2022-03-16T17:45:51.783" v="1" actId="22"/>
          <ac:spMkLst>
            <pc:docMk/>
            <pc:sldMk cId="2769984482" sldId="387"/>
            <ac:spMk id="6" creationId="{E2860C3F-4BF9-4611-A150-1E0E73527FC9}"/>
          </ac:spMkLst>
        </pc:spChg>
      </pc:sldChg>
    </pc:docChg>
  </pc:docChgLst>
  <pc:docChgLst>
    <pc:chgData name="Richardson, Ashlin FLNR:EX" userId="S::ashlin.richardson@gov.bc.ca::d1a701de-3bff-4afd-a115-b81daed2fb6a" providerId="AD" clId="Web-{89EEB770-1627-499E-8F44-EFCE20D4E32E}"/>
    <pc:docChg chg="delSld modSld">
      <pc:chgData name="Richardson, Ashlin FLNR:EX" userId="S::ashlin.richardson@gov.bc.ca::d1a701de-3bff-4afd-a115-b81daed2fb6a" providerId="AD" clId="Web-{89EEB770-1627-499E-8F44-EFCE20D4E32E}" dt="2022-03-16T01:12:40.911" v="65" actId="20577"/>
      <pc:docMkLst>
        <pc:docMk/>
      </pc:docMkLst>
      <pc:sldChg chg="del">
        <pc:chgData name="Richardson, Ashlin FLNR:EX" userId="S::ashlin.richardson@gov.bc.ca::d1a701de-3bff-4afd-a115-b81daed2fb6a" providerId="AD" clId="Web-{89EEB770-1627-499E-8F44-EFCE20D4E32E}" dt="2022-03-16T01:08:45.986" v="10"/>
        <pc:sldMkLst>
          <pc:docMk/>
          <pc:sldMk cId="3694304354" sldId="374"/>
        </pc:sldMkLst>
      </pc:sldChg>
      <pc:sldChg chg="modSp">
        <pc:chgData name="Richardson, Ashlin FLNR:EX" userId="S::ashlin.richardson@gov.bc.ca::d1a701de-3bff-4afd-a115-b81daed2fb6a" providerId="AD" clId="Web-{89EEB770-1627-499E-8F44-EFCE20D4E32E}" dt="2022-03-16T01:12:40.911" v="65" actId="20577"/>
        <pc:sldMkLst>
          <pc:docMk/>
          <pc:sldMk cId="1628474185" sldId="384"/>
        </pc:sldMkLst>
        <pc:spChg chg="mod">
          <ac:chgData name="Richardson, Ashlin FLNR:EX" userId="S::ashlin.richardson@gov.bc.ca::d1a701de-3bff-4afd-a115-b81daed2fb6a" providerId="AD" clId="Web-{89EEB770-1627-499E-8F44-EFCE20D4E32E}" dt="2022-03-16T01:12:40.911" v="65" actId="20577"/>
          <ac:spMkLst>
            <pc:docMk/>
            <pc:sldMk cId="1628474185" sldId="384"/>
            <ac:spMk id="6" creationId="{E2860C3F-4BF9-4611-A150-1E0E73527FC9}"/>
          </ac:spMkLst>
        </pc:spChg>
      </pc:sldChg>
    </pc:docChg>
  </pc:docChgLst>
  <pc:docChgLst>
    <pc:chgData name="Richardson, Ashlin FLNR:EX" userId="S::ashlin.richardson@gov.bc.ca::d1a701de-3bff-4afd-a115-b81daed2fb6a" providerId="AD" clId="Web-{1C3A1BAF-80D5-AFE6-A6D4-1D57D22BCEC0}"/>
    <pc:docChg chg="addSld delSld modSld sldOrd">
      <pc:chgData name="Richardson, Ashlin FLNR:EX" userId="S::ashlin.richardson@gov.bc.ca::d1a701de-3bff-4afd-a115-b81daed2fb6a" providerId="AD" clId="Web-{1C3A1BAF-80D5-AFE6-A6D4-1D57D22BCEC0}" dt="2022-03-15T23:40:02.486" v="1276" actId="20577"/>
      <pc:docMkLst>
        <pc:docMk/>
      </pc:docMkLst>
      <pc:sldChg chg="addSp delSp modSp mod modClrScheme chgLayout">
        <pc:chgData name="Richardson, Ashlin FLNR:EX" userId="S::ashlin.richardson@gov.bc.ca::d1a701de-3bff-4afd-a115-b81daed2fb6a" providerId="AD" clId="Web-{1C3A1BAF-80D5-AFE6-A6D4-1D57D22BCEC0}" dt="2022-03-15T18:45:23.315" v="224" actId="14100"/>
        <pc:sldMkLst>
          <pc:docMk/>
          <pc:sldMk cId="97701931" sldId="336"/>
        </pc:sldMkLst>
        <pc:spChg chg="del">
          <ac:chgData name="Richardson, Ashlin FLNR:EX" userId="S::ashlin.richardson@gov.bc.ca::d1a701de-3bff-4afd-a115-b81daed2fb6a" providerId="AD" clId="Web-{1C3A1BAF-80D5-AFE6-A6D4-1D57D22BCEC0}" dt="2022-03-15T17:27:53.043" v="1"/>
          <ac:spMkLst>
            <pc:docMk/>
            <pc:sldMk cId="97701931" sldId="336"/>
            <ac:spMk id="2" creationId="{A611F04F-F67D-4675-B907-8D4D90E29DA0}"/>
          </ac:spMkLst>
        </pc:spChg>
        <pc:spChg chg="del">
          <ac:chgData name="Richardson, Ashlin FLNR:EX" userId="S::ashlin.richardson@gov.bc.ca::d1a701de-3bff-4afd-a115-b81daed2fb6a" providerId="AD" clId="Web-{1C3A1BAF-80D5-AFE6-A6D4-1D57D22BCEC0}" dt="2022-03-15T17:27:50.183" v="0"/>
          <ac:spMkLst>
            <pc:docMk/>
            <pc:sldMk cId="97701931" sldId="336"/>
            <ac:spMk id="3" creationId="{9A70F1EB-DB00-4788-B8C5-270B6DD1C22A}"/>
          </ac:spMkLst>
        </pc:spChg>
        <pc:spChg chg="del">
          <ac:chgData name="Richardson, Ashlin FLNR:EX" userId="S::ashlin.richardson@gov.bc.ca::d1a701de-3bff-4afd-a115-b81daed2fb6a" providerId="AD" clId="Web-{1C3A1BAF-80D5-AFE6-A6D4-1D57D22BCEC0}" dt="2022-03-15T17:32:55.375" v="2"/>
          <ac:spMkLst>
            <pc:docMk/>
            <pc:sldMk cId="97701931" sldId="336"/>
            <ac:spMk id="5" creationId="{AAD9694D-FDBD-46A9-9F9C-74E7B5CD0155}"/>
          </ac:spMkLst>
        </pc:spChg>
        <pc:spChg chg="add del mod">
          <ac:chgData name="Richardson, Ashlin FLNR:EX" userId="S::ashlin.richardson@gov.bc.ca::d1a701de-3bff-4afd-a115-b81daed2fb6a" providerId="AD" clId="Web-{1C3A1BAF-80D5-AFE6-A6D4-1D57D22BCEC0}" dt="2022-03-15T17:36:24.658" v="5"/>
          <ac:spMkLst>
            <pc:docMk/>
            <pc:sldMk cId="97701931" sldId="336"/>
            <ac:spMk id="7" creationId="{37A08DA9-9F54-4A9F-B1F3-E9C6182E9F00}"/>
          </ac:spMkLst>
        </pc:spChg>
        <pc:spChg chg="add mod">
          <ac:chgData name="Richardson, Ashlin FLNR:EX" userId="S::ashlin.richardson@gov.bc.ca::d1a701de-3bff-4afd-a115-b81daed2fb6a" providerId="AD" clId="Web-{1C3A1BAF-80D5-AFE6-A6D4-1D57D22BCEC0}" dt="2022-03-15T17:46:25.994" v="109" actId="1076"/>
          <ac:spMkLst>
            <pc:docMk/>
            <pc:sldMk cId="97701931" sldId="336"/>
            <ac:spMk id="9" creationId="{0C27B3D4-124F-48C9-8E00-9AD872F05F47}"/>
          </ac:spMkLst>
        </pc:spChg>
        <pc:spChg chg="add mod">
          <ac:chgData name="Richardson, Ashlin FLNR:EX" userId="S::ashlin.richardson@gov.bc.ca::d1a701de-3bff-4afd-a115-b81daed2fb6a" providerId="AD" clId="Web-{1C3A1BAF-80D5-AFE6-A6D4-1D57D22BCEC0}" dt="2022-03-15T17:49:45.715" v="121" actId="20577"/>
          <ac:spMkLst>
            <pc:docMk/>
            <pc:sldMk cId="97701931" sldId="336"/>
            <ac:spMk id="10" creationId="{B1D057B0-7C0D-4254-9B67-4067DE98EB82}"/>
          </ac:spMkLst>
        </pc:spChg>
        <pc:spChg chg="add mod">
          <ac:chgData name="Richardson, Ashlin FLNR:EX" userId="S::ashlin.richardson@gov.bc.ca::d1a701de-3bff-4afd-a115-b81daed2fb6a" providerId="AD" clId="Web-{1C3A1BAF-80D5-AFE6-A6D4-1D57D22BCEC0}" dt="2022-03-15T18:45:23.315" v="224" actId="14100"/>
          <ac:spMkLst>
            <pc:docMk/>
            <pc:sldMk cId="97701931" sldId="336"/>
            <ac:spMk id="13" creationId="{EE92C471-841F-4CF8-942F-F175FD63DF56}"/>
          </ac:spMkLst>
        </pc:spChg>
        <pc:spChg chg="add del mod">
          <ac:chgData name="Richardson, Ashlin FLNR:EX" userId="S::ashlin.richardson@gov.bc.ca::d1a701de-3bff-4afd-a115-b81daed2fb6a" providerId="AD" clId="Web-{1C3A1BAF-80D5-AFE6-A6D4-1D57D22BCEC0}" dt="2022-03-15T17:42:24.319" v="74"/>
          <ac:spMkLst>
            <pc:docMk/>
            <pc:sldMk cId="97701931" sldId="336"/>
            <ac:spMk id="15" creationId="{565B0713-26E9-4361-8C4E-48C15CF5513A}"/>
          </ac:spMkLst>
        </pc:spChg>
        <pc:spChg chg="add del">
          <ac:chgData name="Richardson, Ashlin FLNR:EX" userId="S::ashlin.richardson@gov.bc.ca::d1a701de-3bff-4afd-a115-b81daed2fb6a" providerId="AD" clId="Web-{1C3A1BAF-80D5-AFE6-A6D4-1D57D22BCEC0}" dt="2022-03-15T17:46:15.509" v="108"/>
          <ac:spMkLst>
            <pc:docMk/>
            <pc:sldMk cId="97701931" sldId="336"/>
            <ac:spMk id="17" creationId="{28EA3DA4-56F6-402D-8AA7-C3975E041233}"/>
          </ac:spMkLst>
        </pc:spChg>
        <pc:spChg chg="add del">
          <ac:chgData name="Richardson, Ashlin FLNR:EX" userId="S::ashlin.richardson@gov.bc.ca::d1a701de-3bff-4afd-a115-b81daed2fb6a" providerId="AD" clId="Web-{1C3A1BAF-80D5-AFE6-A6D4-1D57D22BCEC0}" dt="2022-03-15T17:46:56.759" v="114"/>
          <ac:spMkLst>
            <pc:docMk/>
            <pc:sldMk cId="97701931" sldId="336"/>
            <ac:spMk id="18" creationId="{0F79F1C9-63A1-4E27-90F3-B2DC1BCD3C04}"/>
          </ac:spMkLst>
        </pc:spChg>
        <pc:spChg chg="add del mod">
          <ac:chgData name="Richardson, Ashlin FLNR:EX" userId="S::ashlin.richardson@gov.bc.ca::d1a701de-3bff-4afd-a115-b81daed2fb6a" providerId="AD" clId="Web-{1C3A1BAF-80D5-AFE6-A6D4-1D57D22BCEC0}" dt="2022-03-15T17:46:55.681" v="113"/>
          <ac:spMkLst>
            <pc:docMk/>
            <pc:sldMk cId="97701931" sldId="336"/>
            <ac:spMk id="19" creationId="{9DC061FE-0407-4AE3-A2BC-8D7AFF1D329A}"/>
          </ac:spMkLst>
        </pc:spChg>
        <pc:picChg chg="add del mod ord modCrop">
          <ac:chgData name="Richardson, Ashlin FLNR:EX" userId="S::ashlin.richardson@gov.bc.ca::d1a701de-3bff-4afd-a115-b81daed2fb6a" providerId="AD" clId="Web-{1C3A1BAF-80D5-AFE6-A6D4-1D57D22BCEC0}" dt="2022-03-15T17:36:20.752" v="4"/>
          <ac:picMkLst>
            <pc:docMk/>
            <pc:sldMk cId="97701931" sldId="336"/>
            <ac:picMk id="4" creationId="{6570A7D7-024F-488F-B98D-34B13FBE2270}"/>
          </ac:picMkLst>
        </pc:picChg>
        <pc:picChg chg="add del mod ord modCrop">
          <ac:chgData name="Richardson, Ashlin FLNR:EX" userId="S::ashlin.richardson@gov.bc.ca::d1a701de-3bff-4afd-a115-b81daed2fb6a" providerId="AD" clId="Web-{1C3A1BAF-80D5-AFE6-A6D4-1D57D22BCEC0}" dt="2022-03-15T17:42:20.584" v="73"/>
          <ac:picMkLst>
            <pc:docMk/>
            <pc:sldMk cId="97701931" sldId="336"/>
            <ac:picMk id="8" creationId="{1A953153-666C-493E-8C1D-8EE715A6B487}"/>
          </ac:picMkLst>
        </pc:picChg>
        <pc:picChg chg="add del mod">
          <ac:chgData name="Richardson, Ashlin FLNR:EX" userId="S::ashlin.richardson@gov.bc.ca::d1a701de-3bff-4afd-a115-b81daed2fb6a" providerId="AD" clId="Web-{1C3A1BAF-80D5-AFE6-A6D4-1D57D22BCEC0}" dt="2022-03-15T17:38:07.659" v="54"/>
          <ac:picMkLst>
            <pc:docMk/>
            <pc:sldMk cId="97701931" sldId="336"/>
            <ac:picMk id="11" creationId="{6F7CEA11-A127-4D63-A176-42ED8DB5935C}"/>
          </ac:picMkLst>
        </pc:picChg>
        <pc:picChg chg="add del mod">
          <ac:chgData name="Richardson, Ashlin FLNR:EX" userId="S::ashlin.richardson@gov.bc.ca::d1a701de-3bff-4afd-a115-b81daed2fb6a" providerId="AD" clId="Web-{1C3A1BAF-80D5-AFE6-A6D4-1D57D22BCEC0}" dt="2022-03-15T17:38:12.284" v="56"/>
          <ac:picMkLst>
            <pc:docMk/>
            <pc:sldMk cId="97701931" sldId="336"/>
            <ac:picMk id="12" creationId="{622A6546-945E-4784-A6AE-5DA491315179}"/>
          </ac:picMkLst>
        </pc:picChg>
        <pc:picChg chg="add mod ord modCrop">
          <ac:chgData name="Richardson, Ashlin FLNR:EX" userId="S::ashlin.richardson@gov.bc.ca::d1a701de-3bff-4afd-a115-b81daed2fb6a" providerId="AD" clId="Web-{1C3A1BAF-80D5-AFE6-A6D4-1D57D22BCEC0}" dt="2022-03-15T17:42:42.022" v="76"/>
          <ac:picMkLst>
            <pc:docMk/>
            <pc:sldMk cId="97701931" sldId="336"/>
            <ac:picMk id="16" creationId="{5E69AEE5-7FCC-4E1C-8952-19EDBD89E075}"/>
          </ac:picMkLst>
        </pc:picChg>
      </pc:sldChg>
      <pc:sldChg chg="del">
        <pc:chgData name="Richardson, Ashlin FLNR:EX" userId="S::ashlin.richardson@gov.bc.ca::d1a701de-3bff-4afd-a115-b81daed2fb6a" providerId="AD" clId="Web-{1C3A1BAF-80D5-AFE6-A6D4-1D57D22BCEC0}" dt="2022-03-15T18:22:30.382" v="123"/>
        <pc:sldMkLst>
          <pc:docMk/>
          <pc:sldMk cId="1827845499" sldId="337"/>
        </pc:sldMkLst>
      </pc:sldChg>
      <pc:sldChg chg="del">
        <pc:chgData name="Richardson, Ashlin FLNR:EX" userId="S::ashlin.richardson@gov.bc.ca::d1a701de-3bff-4afd-a115-b81daed2fb6a" providerId="AD" clId="Web-{1C3A1BAF-80D5-AFE6-A6D4-1D57D22BCEC0}" dt="2022-03-15T20:18:00.600" v="463"/>
        <pc:sldMkLst>
          <pc:docMk/>
          <pc:sldMk cId="1317817092" sldId="346"/>
        </pc:sldMkLst>
      </pc:sldChg>
      <pc:sldChg chg="del">
        <pc:chgData name="Richardson, Ashlin FLNR:EX" userId="S::ashlin.richardson@gov.bc.ca::d1a701de-3bff-4afd-a115-b81daed2fb6a" providerId="AD" clId="Web-{1C3A1BAF-80D5-AFE6-A6D4-1D57D22BCEC0}" dt="2022-03-15T20:18:03.725" v="465"/>
        <pc:sldMkLst>
          <pc:docMk/>
          <pc:sldMk cId="691698268" sldId="349"/>
        </pc:sldMkLst>
      </pc:sldChg>
      <pc:sldChg chg="addSp delSp modSp del ord">
        <pc:chgData name="Richardson, Ashlin FLNR:EX" userId="S::ashlin.richardson@gov.bc.ca::d1a701de-3bff-4afd-a115-b81daed2fb6a" providerId="AD" clId="Web-{1C3A1BAF-80D5-AFE6-A6D4-1D57D22BCEC0}" dt="2022-03-15T23:32:18.903" v="1232"/>
        <pc:sldMkLst>
          <pc:docMk/>
          <pc:sldMk cId="1368343614" sldId="350"/>
        </pc:sldMkLst>
        <pc:spChg chg="mod">
          <ac:chgData name="Richardson, Ashlin FLNR:EX" userId="S::ashlin.richardson@gov.bc.ca::d1a701de-3bff-4afd-a115-b81daed2fb6a" providerId="AD" clId="Web-{1C3A1BAF-80D5-AFE6-A6D4-1D57D22BCEC0}" dt="2022-03-15T20:51:49.468" v="920" actId="20577"/>
          <ac:spMkLst>
            <pc:docMk/>
            <pc:sldMk cId="1368343614" sldId="350"/>
            <ac:spMk id="3" creationId="{00000000-0000-0000-0000-000000000000}"/>
          </ac:spMkLst>
        </pc:spChg>
        <pc:spChg chg="del">
          <ac:chgData name="Richardson, Ashlin FLNR:EX" userId="S::ashlin.richardson@gov.bc.ca::d1a701de-3bff-4afd-a115-b81daed2fb6a" providerId="AD" clId="Web-{1C3A1BAF-80D5-AFE6-A6D4-1D57D22BCEC0}" dt="2022-03-15T18:09:43.358" v="122"/>
          <ac:spMkLst>
            <pc:docMk/>
            <pc:sldMk cId="1368343614" sldId="350"/>
            <ac:spMk id="6" creationId="{E2860C3F-4BF9-4611-A150-1E0E73527FC9}"/>
          </ac:spMkLst>
        </pc:spChg>
        <pc:picChg chg="add mod ord">
          <ac:chgData name="Richardson, Ashlin FLNR:EX" userId="S::ashlin.richardson@gov.bc.ca::d1a701de-3bff-4afd-a115-b81daed2fb6a" providerId="AD" clId="Web-{1C3A1BAF-80D5-AFE6-A6D4-1D57D22BCEC0}" dt="2022-03-15T20:25:02.511" v="536" actId="1076"/>
          <ac:picMkLst>
            <pc:docMk/>
            <pc:sldMk cId="1368343614" sldId="350"/>
            <ac:picMk id="2" creationId="{683FA282-6AD2-4FC5-983B-6638606B0877}"/>
          </ac:picMkLst>
        </pc:picChg>
      </pc:sldChg>
      <pc:sldChg chg="del">
        <pc:chgData name="Richardson, Ashlin FLNR:EX" userId="S::ashlin.richardson@gov.bc.ca::d1a701de-3bff-4afd-a115-b81daed2fb6a" providerId="AD" clId="Web-{1C3A1BAF-80D5-AFE6-A6D4-1D57D22BCEC0}" dt="2022-03-15T20:18:02.178" v="464"/>
        <pc:sldMkLst>
          <pc:docMk/>
          <pc:sldMk cId="2614407699" sldId="370"/>
        </pc:sldMkLst>
      </pc:sldChg>
      <pc:sldChg chg="del">
        <pc:chgData name="Richardson, Ashlin FLNR:EX" userId="S::ashlin.richardson@gov.bc.ca::d1a701de-3bff-4afd-a115-b81daed2fb6a" providerId="AD" clId="Web-{1C3A1BAF-80D5-AFE6-A6D4-1D57D22BCEC0}" dt="2022-03-15T20:18:07.850" v="467"/>
        <pc:sldMkLst>
          <pc:docMk/>
          <pc:sldMk cId="3505812275" sldId="371"/>
        </pc:sldMkLst>
      </pc:sldChg>
      <pc:sldChg chg="modSp add ord replId">
        <pc:chgData name="Richardson, Ashlin FLNR:EX" userId="S::ashlin.richardson@gov.bc.ca::d1a701de-3bff-4afd-a115-b81daed2fb6a" providerId="AD" clId="Web-{1C3A1BAF-80D5-AFE6-A6D4-1D57D22BCEC0}" dt="2022-03-15T20:58:41.316" v="1141" actId="20577"/>
        <pc:sldMkLst>
          <pc:docMk/>
          <pc:sldMk cId="3393768652" sldId="372"/>
        </pc:sldMkLst>
        <pc:spChg chg="mod">
          <ac:chgData name="Richardson, Ashlin FLNR:EX" userId="S::ashlin.richardson@gov.bc.ca::d1a701de-3bff-4afd-a115-b81daed2fb6a" providerId="AD" clId="Web-{1C3A1BAF-80D5-AFE6-A6D4-1D57D22BCEC0}" dt="2022-03-15T20:58:41.316" v="1141" actId="20577"/>
          <ac:spMkLst>
            <pc:docMk/>
            <pc:sldMk cId="3393768652" sldId="372"/>
            <ac:spMk id="3" creationId="{00000000-0000-0000-0000-000000000000}"/>
          </ac:spMkLst>
        </pc:spChg>
        <pc:spChg chg="mod">
          <ac:chgData name="Richardson, Ashlin FLNR:EX" userId="S::ashlin.richardson@gov.bc.ca::d1a701de-3bff-4afd-a115-b81daed2fb6a" providerId="AD" clId="Web-{1C3A1BAF-80D5-AFE6-A6D4-1D57D22BCEC0}" dt="2022-03-15T20:48:35.981" v="804" actId="20577"/>
          <ac:spMkLst>
            <pc:docMk/>
            <pc:sldMk cId="3393768652" sldId="372"/>
            <ac:spMk id="6" creationId="{E2860C3F-4BF9-4611-A150-1E0E73527FC9}"/>
          </ac:spMkLst>
        </pc:spChg>
      </pc:sldChg>
      <pc:sldChg chg="add del replId">
        <pc:chgData name="Richardson, Ashlin FLNR:EX" userId="S::ashlin.richardson@gov.bc.ca::d1a701de-3bff-4afd-a115-b81daed2fb6a" providerId="AD" clId="Web-{1C3A1BAF-80D5-AFE6-A6D4-1D57D22BCEC0}" dt="2022-03-15T20:18:04.522" v="466"/>
        <pc:sldMkLst>
          <pc:docMk/>
          <pc:sldMk cId="2408659674" sldId="373"/>
        </pc:sldMkLst>
      </pc:sldChg>
      <pc:sldChg chg="modSp add replId">
        <pc:chgData name="Richardson, Ashlin FLNR:EX" userId="S::ashlin.richardson@gov.bc.ca::d1a701de-3bff-4afd-a115-b81daed2fb6a" providerId="AD" clId="Web-{1C3A1BAF-80D5-AFE6-A6D4-1D57D22BCEC0}" dt="2022-03-15T20:25:28.042" v="560" actId="20577"/>
        <pc:sldMkLst>
          <pc:docMk/>
          <pc:sldMk cId="3694304354" sldId="374"/>
        </pc:sldMkLst>
        <pc:spChg chg="mod">
          <ac:chgData name="Richardson, Ashlin FLNR:EX" userId="S::ashlin.richardson@gov.bc.ca::d1a701de-3bff-4afd-a115-b81daed2fb6a" providerId="AD" clId="Web-{1C3A1BAF-80D5-AFE6-A6D4-1D57D22BCEC0}" dt="2022-03-15T20:18:20.037" v="488" actId="20577"/>
          <ac:spMkLst>
            <pc:docMk/>
            <pc:sldMk cId="3694304354" sldId="374"/>
            <ac:spMk id="3" creationId="{00000000-0000-0000-0000-000000000000}"/>
          </ac:spMkLst>
        </pc:spChg>
        <pc:spChg chg="mod">
          <ac:chgData name="Richardson, Ashlin FLNR:EX" userId="S::ashlin.richardson@gov.bc.ca::d1a701de-3bff-4afd-a115-b81daed2fb6a" providerId="AD" clId="Web-{1C3A1BAF-80D5-AFE6-A6D4-1D57D22BCEC0}" dt="2022-03-15T20:25:28.042" v="560" actId="20577"/>
          <ac:spMkLst>
            <pc:docMk/>
            <pc:sldMk cId="3694304354" sldId="374"/>
            <ac:spMk id="6" creationId="{E2860C3F-4BF9-4611-A150-1E0E73527FC9}"/>
          </ac:spMkLst>
        </pc:spChg>
      </pc:sldChg>
      <pc:sldChg chg="addSp delSp modSp add del mod replId modClrScheme chgLayout">
        <pc:chgData name="Richardson, Ashlin FLNR:EX" userId="S::ashlin.richardson@gov.bc.ca::d1a701de-3bff-4afd-a115-b81daed2fb6a" providerId="AD" clId="Web-{1C3A1BAF-80D5-AFE6-A6D4-1D57D22BCEC0}" dt="2022-03-15T20:54:12.891" v="944"/>
        <pc:sldMkLst>
          <pc:docMk/>
          <pc:sldMk cId="507389489" sldId="375"/>
        </pc:sldMkLst>
        <pc:spChg chg="mod ord">
          <ac:chgData name="Richardson, Ashlin FLNR:EX" userId="S::ashlin.richardson@gov.bc.ca::d1a701de-3bff-4afd-a115-b81daed2fb6a" providerId="AD" clId="Web-{1C3A1BAF-80D5-AFE6-A6D4-1D57D22BCEC0}" dt="2022-03-15T20:53:57.172" v="940"/>
          <ac:spMkLst>
            <pc:docMk/>
            <pc:sldMk cId="507389489" sldId="375"/>
            <ac:spMk id="3" creationId="{00000000-0000-0000-0000-000000000000}"/>
          </ac:spMkLst>
        </pc:spChg>
        <pc:spChg chg="del mod">
          <ac:chgData name="Richardson, Ashlin FLNR:EX" userId="S::ashlin.richardson@gov.bc.ca::d1a701de-3bff-4afd-a115-b81daed2fb6a" providerId="AD" clId="Web-{1C3A1BAF-80D5-AFE6-A6D4-1D57D22BCEC0}" dt="2022-03-15T20:52:10.077" v="922"/>
          <ac:spMkLst>
            <pc:docMk/>
            <pc:sldMk cId="507389489" sldId="375"/>
            <ac:spMk id="6" creationId="{E2860C3F-4BF9-4611-A150-1E0E73527FC9}"/>
          </ac:spMkLst>
        </pc:spChg>
        <pc:spChg chg="add del mod">
          <ac:chgData name="Richardson, Ashlin FLNR:EX" userId="S::ashlin.richardson@gov.bc.ca::d1a701de-3bff-4afd-a115-b81daed2fb6a" providerId="AD" clId="Web-{1C3A1BAF-80D5-AFE6-A6D4-1D57D22BCEC0}" dt="2022-03-15T20:53:57.172" v="939"/>
          <ac:spMkLst>
            <pc:docMk/>
            <pc:sldMk cId="507389489" sldId="375"/>
            <ac:spMk id="8" creationId="{CC95A559-53D8-6D0B-3D68-BEBB822BC68E}"/>
          </ac:spMkLst>
        </pc:spChg>
        <pc:spChg chg="add mod">
          <ac:chgData name="Richardson, Ashlin FLNR:EX" userId="S::ashlin.richardson@gov.bc.ca::d1a701de-3bff-4afd-a115-b81daed2fb6a" providerId="AD" clId="Web-{1C3A1BAF-80D5-AFE6-A6D4-1D57D22BCEC0}" dt="2022-03-15T20:53:57.172" v="940"/>
          <ac:spMkLst>
            <pc:docMk/>
            <pc:sldMk cId="507389489" sldId="375"/>
            <ac:spMk id="10" creationId="{82E811E8-90A5-3708-8D30-7445E88E6E77}"/>
          </ac:spMkLst>
        </pc:spChg>
        <pc:picChg chg="add del mod">
          <ac:chgData name="Richardson, Ashlin FLNR:EX" userId="S::ashlin.richardson@gov.bc.ca::d1a701de-3bff-4afd-a115-b81daed2fb6a" providerId="AD" clId="Web-{1C3A1BAF-80D5-AFE6-A6D4-1D57D22BCEC0}" dt="2022-03-15T20:54:04.219" v="942"/>
          <ac:picMkLst>
            <pc:docMk/>
            <pc:sldMk cId="507389489" sldId="375"/>
            <ac:picMk id="2" creationId="{FD67D3D1-FBD9-4E6D-96A9-0472F4BCB940}"/>
          </ac:picMkLst>
        </pc:picChg>
      </pc:sldChg>
      <pc:sldChg chg="addSp delSp modSp add replId">
        <pc:chgData name="Richardson, Ashlin FLNR:EX" userId="S::ashlin.richardson@gov.bc.ca::d1a701de-3bff-4afd-a115-b81daed2fb6a" providerId="AD" clId="Web-{1C3A1BAF-80D5-AFE6-A6D4-1D57D22BCEC0}" dt="2022-03-15T23:37:04.969" v="1240" actId="1076"/>
        <pc:sldMkLst>
          <pc:docMk/>
          <pc:sldMk cId="1372978995" sldId="376"/>
        </pc:sldMkLst>
        <pc:spChg chg="mod">
          <ac:chgData name="Richardson, Ashlin FLNR:EX" userId="S::ashlin.richardson@gov.bc.ca::d1a701de-3bff-4afd-a115-b81daed2fb6a" providerId="AD" clId="Web-{1C3A1BAF-80D5-AFE6-A6D4-1D57D22BCEC0}" dt="2022-03-15T18:59:48.559" v="241" actId="20577"/>
          <ac:spMkLst>
            <pc:docMk/>
            <pc:sldMk cId="1372978995" sldId="376"/>
            <ac:spMk id="3" creationId="{00000000-0000-0000-0000-000000000000}"/>
          </ac:spMkLst>
        </pc:spChg>
        <pc:spChg chg="del mod">
          <ac:chgData name="Richardson, Ashlin FLNR:EX" userId="S::ashlin.richardson@gov.bc.ca::d1a701de-3bff-4afd-a115-b81daed2fb6a" providerId="AD" clId="Web-{1C3A1BAF-80D5-AFE6-A6D4-1D57D22BCEC0}" dt="2022-03-15T23:35:39.890" v="1233"/>
          <ac:spMkLst>
            <pc:docMk/>
            <pc:sldMk cId="1372978995" sldId="376"/>
            <ac:spMk id="6" creationId="{E2860C3F-4BF9-4611-A150-1E0E73527FC9}"/>
          </ac:spMkLst>
        </pc:spChg>
        <pc:picChg chg="add mod">
          <ac:chgData name="Richardson, Ashlin FLNR:EX" userId="S::ashlin.richardson@gov.bc.ca::d1a701de-3bff-4afd-a115-b81daed2fb6a" providerId="AD" clId="Web-{1C3A1BAF-80D5-AFE6-A6D4-1D57D22BCEC0}" dt="2022-03-15T23:35:45.843" v="1236" actId="14100"/>
          <ac:picMkLst>
            <pc:docMk/>
            <pc:sldMk cId="1372978995" sldId="376"/>
            <ac:picMk id="2" creationId="{1E2D21BE-F70D-49B5-B9DF-83FA68F487BB}"/>
          </ac:picMkLst>
        </pc:picChg>
        <pc:picChg chg="add mod">
          <ac:chgData name="Richardson, Ashlin FLNR:EX" userId="S::ashlin.richardson@gov.bc.ca::d1a701de-3bff-4afd-a115-b81daed2fb6a" providerId="AD" clId="Web-{1C3A1BAF-80D5-AFE6-A6D4-1D57D22BCEC0}" dt="2022-03-15T23:37:04.969" v="1240" actId="1076"/>
          <ac:picMkLst>
            <pc:docMk/>
            <pc:sldMk cId="1372978995" sldId="376"/>
            <ac:picMk id="4" creationId="{DB2A6A20-268C-4DF1-BD6A-321AB7F4F9A7}"/>
          </ac:picMkLst>
        </pc:picChg>
      </pc:sldChg>
      <pc:sldChg chg="addSp delSp modSp add replId">
        <pc:chgData name="Richardson, Ashlin FLNR:EX" userId="S::ashlin.richardson@gov.bc.ca::d1a701de-3bff-4afd-a115-b81daed2fb6a" providerId="AD" clId="Web-{1C3A1BAF-80D5-AFE6-A6D4-1D57D22BCEC0}" dt="2022-03-15T23:37:40.344" v="1244" actId="14100"/>
        <pc:sldMkLst>
          <pc:docMk/>
          <pc:sldMk cId="4119272648" sldId="377"/>
        </pc:sldMkLst>
        <pc:spChg chg="mod">
          <ac:chgData name="Richardson, Ashlin FLNR:EX" userId="S::ashlin.richardson@gov.bc.ca::d1a701de-3bff-4afd-a115-b81daed2fb6a" providerId="AD" clId="Web-{1C3A1BAF-80D5-AFE6-A6D4-1D57D22BCEC0}" dt="2022-03-15T18:59:57.575" v="251" actId="20577"/>
          <ac:spMkLst>
            <pc:docMk/>
            <pc:sldMk cId="4119272648" sldId="377"/>
            <ac:spMk id="3" creationId="{00000000-0000-0000-0000-000000000000}"/>
          </ac:spMkLst>
        </pc:spChg>
        <pc:spChg chg="del mod">
          <ac:chgData name="Richardson, Ashlin FLNR:EX" userId="S::ashlin.richardson@gov.bc.ca::d1a701de-3bff-4afd-a115-b81daed2fb6a" providerId="AD" clId="Web-{1C3A1BAF-80D5-AFE6-A6D4-1D57D22BCEC0}" dt="2022-03-15T23:37:31.266" v="1241"/>
          <ac:spMkLst>
            <pc:docMk/>
            <pc:sldMk cId="4119272648" sldId="377"/>
            <ac:spMk id="6" creationId="{E2860C3F-4BF9-4611-A150-1E0E73527FC9}"/>
          </ac:spMkLst>
        </pc:spChg>
        <pc:picChg chg="add mod">
          <ac:chgData name="Richardson, Ashlin FLNR:EX" userId="S::ashlin.richardson@gov.bc.ca::d1a701de-3bff-4afd-a115-b81daed2fb6a" providerId="AD" clId="Web-{1C3A1BAF-80D5-AFE6-A6D4-1D57D22BCEC0}" dt="2022-03-15T23:37:40.344" v="1244" actId="14100"/>
          <ac:picMkLst>
            <pc:docMk/>
            <pc:sldMk cId="4119272648" sldId="377"/>
            <ac:picMk id="2" creationId="{63BA773F-2096-4DE7-8EBA-8C8DC056DD7D}"/>
          </ac:picMkLst>
        </pc:picChg>
      </pc:sldChg>
      <pc:sldChg chg="addSp delSp modSp add replId">
        <pc:chgData name="Richardson, Ashlin FLNR:EX" userId="S::ashlin.richardson@gov.bc.ca::d1a701de-3bff-4afd-a115-b81daed2fb6a" providerId="AD" clId="Web-{1C3A1BAF-80D5-AFE6-A6D4-1D57D22BCEC0}" dt="2022-03-15T23:38:48.501" v="1254" actId="14100"/>
        <pc:sldMkLst>
          <pc:docMk/>
          <pc:sldMk cId="2029071873" sldId="378"/>
        </pc:sldMkLst>
        <pc:spChg chg="mod">
          <ac:chgData name="Richardson, Ashlin FLNR:EX" userId="S::ashlin.richardson@gov.bc.ca::d1a701de-3bff-4afd-a115-b81daed2fb6a" providerId="AD" clId="Web-{1C3A1BAF-80D5-AFE6-A6D4-1D57D22BCEC0}" dt="2022-03-15T19:00:13.169" v="262" actId="20577"/>
          <ac:spMkLst>
            <pc:docMk/>
            <pc:sldMk cId="2029071873" sldId="378"/>
            <ac:spMk id="3" creationId="{00000000-0000-0000-0000-000000000000}"/>
          </ac:spMkLst>
        </pc:spChg>
        <pc:spChg chg="del">
          <ac:chgData name="Richardson, Ashlin FLNR:EX" userId="S::ashlin.richardson@gov.bc.ca::d1a701de-3bff-4afd-a115-b81daed2fb6a" providerId="AD" clId="Web-{1C3A1BAF-80D5-AFE6-A6D4-1D57D22BCEC0}" dt="2022-03-15T23:38:05.829" v="1245"/>
          <ac:spMkLst>
            <pc:docMk/>
            <pc:sldMk cId="2029071873" sldId="378"/>
            <ac:spMk id="6" creationId="{E2860C3F-4BF9-4611-A150-1E0E73527FC9}"/>
          </ac:spMkLst>
        </pc:spChg>
        <pc:picChg chg="add mod">
          <ac:chgData name="Richardson, Ashlin FLNR:EX" userId="S::ashlin.richardson@gov.bc.ca::d1a701de-3bff-4afd-a115-b81daed2fb6a" providerId="AD" clId="Web-{1C3A1BAF-80D5-AFE6-A6D4-1D57D22BCEC0}" dt="2022-03-15T23:38:48.501" v="1254" actId="14100"/>
          <ac:picMkLst>
            <pc:docMk/>
            <pc:sldMk cId="2029071873" sldId="378"/>
            <ac:picMk id="2" creationId="{1C04C37E-73BF-4F7D-8D29-34B57563BFC3}"/>
          </ac:picMkLst>
        </pc:picChg>
      </pc:sldChg>
      <pc:sldChg chg="modSp add ord replId">
        <pc:chgData name="Richardson, Ashlin FLNR:EX" userId="S::ashlin.richardson@gov.bc.ca::d1a701de-3bff-4afd-a115-b81daed2fb6a" providerId="AD" clId="Web-{1C3A1BAF-80D5-AFE6-A6D4-1D57D22BCEC0}" dt="2022-03-15T20:16:30.411" v="339" actId="20577"/>
        <pc:sldMkLst>
          <pc:docMk/>
          <pc:sldMk cId="1627445846" sldId="379"/>
        </pc:sldMkLst>
        <pc:spChg chg="mod">
          <ac:chgData name="Richardson, Ashlin FLNR:EX" userId="S::ashlin.richardson@gov.bc.ca::d1a701de-3bff-4afd-a115-b81daed2fb6a" providerId="AD" clId="Web-{1C3A1BAF-80D5-AFE6-A6D4-1D57D22BCEC0}" dt="2022-03-15T20:16:24.255" v="325" actId="20577"/>
          <ac:spMkLst>
            <pc:docMk/>
            <pc:sldMk cId="1627445846" sldId="379"/>
            <ac:spMk id="3" creationId="{00000000-0000-0000-0000-000000000000}"/>
          </ac:spMkLst>
        </pc:spChg>
        <pc:spChg chg="mod">
          <ac:chgData name="Richardson, Ashlin FLNR:EX" userId="S::ashlin.richardson@gov.bc.ca::d1a701de-3bff-4afd-a115-b81daed2fb6a" providerId="AD" clId="Web-{1C3A1BAF-80D5-AFE6-A6D4-1D57D22BCEC0}" dt="2022-03-15T20:16:30.411" v="339" actId="20577"/>
          <ac:spMkLst>
            <pc:docMk/>
            <pc:sldMk cId="1627445846" sldId="379"/>
            <ac:spMk id="6" creationId="{E2860C3F-4BF9-4611-A150-1E0E73527FC9}"/>
          </ac:spMkLst>
        </pc:spChg>
      </pc:sldChg>
      <pc:sldChg chg="modSp add replId">
        <pc:chgData name="Richardson, Ashlin FLNR:EX" userId="S::ashlin.richardson@gov.bc.ca::d1a701de-3bff-4afd-a115-b81daed2fb6a" providerId="AD" clId="Web-{1C3A1BAF-80D5-AFE6-A6D4-1D57D22BCEC0}" dt="2022-03-15T20:15:49.426" v="305" actId="20577"/>
        <pc:sldMkLst>
          <pc:docMk/>
          <pc:sldMk cId="27651678" sldId="380"/>
        </pc:sldMkLst>
        <pc:spChg chg="mod">
          <ac:chgData name="Richardson, Ashlin FLNR:EX" userId="S::ashlin.richardson@gov.bc.ca::d1a701de-3bff-4afd-a115-b81daed2fb6a" providerId="AD" clId="Web-{1C3A1BAF-80D5-AFE6-A6D4-1D57D22BCEC0}" dt="2022-03-15T20:15:49.426" v="305" actId="20577"/>
          <ac:spMkLst>
            <pc:docMk/>
            <pc:sldMk cId="27651678" sldId="380"/>
            <ac:spMk id="3" creationId="{00000000-0000-0000-0000-000000000000}"/>
          </ac:spMkLst>
        </pc:spChg>
      </pc:sldChg>
      <pc:sldChg chg="modSp add replId">
        <pc:chgData name="Richardson, Ashlin FLNR:EX" userId="S::ashlin.richardson@gov.bc.ca::d1a701de-3bff-4afd-a115-b81daed2fb6a" providerId="AD" clId="Web-{1C3A1BAF-80D5-AFE6-A6D4-1D57D22BCEC0}" dt="2022-03-15T20:15:45.723" v="304" actId="20577"/>
        <pc:sldMkLst>
          <pc:docMk/>
          <pc:sldMk cId="922998248" sldId="381"/>
        </pc:sldMkLst>
        <pc:spChg chg="mod">
          <ac:chgData name="Richardson, Ashlin FLNR:EX" userId="S::ashlin.richardson@gov.bc.ca::d1a701de-3bff-4afd-a115-b81daed2fb6a" providerId="AD" clId="Web-{1C3A1BAF-80D5-AFE6-A6D4-1D57D22BCEC0}" dt="2022-03-15T20:15:45.723" v="304" actId="20577"/>
          <ac:spMkLst>
            <pc:docMk/>
            <pc:sldMk cId="922998248" sldId="381"/>
            <ac:spMk id="3" creationId="{00000000-0000-0000-0000-000000000000}"/>
          </ac:spMkLst>
        </pc:spChg>
      </pc:sldChg>
      <pc:sldChg chg="modSp add replId">
        <pc:chgData name="Richardson, Ashlin FLNR:EX" userId="S::ashlin.richardson@gov.bc.ca::d1a701de-3bff-4afd-a115-b81daed2fb6a" providerId="AD" clId="Web-{1C3A1BAF-80D5-AFE6-A6D4-1D57D22BCEC0}" dt="2022-03-15T20:15:42.629" v="302" actId="20577"/>
        <pc:sldMkLst>
          <pc:docMk/>
          <pc:sldMk cId="104203490" sldId="382"/>
        </pc:sldMkLst>
        <pc:spChg chg="mod">
          <ac:chgData name="Richardson, Ashlin FLNR:EX" userId="S::ashlin.richardson@gov.bc.ca::d1a701de-3bff-4afd-a115-b81daed2fb6a" providerId="AD" clId="Web-{1C3A1BAF-80D5-AFE6-A6D4-1D57D22BCEC0}" dt="2022-03-15T20:15:42.629" v="302" actId="20577"/>
          <ac:spMkLst>
            <pc:docMk/>
            <pc:sldMk cId="104203490" sldId="382"/>
            <ac:spMk id="3" creationId="{00000000-0000-0000-0000-000000000000}"/>
          </ac:spMkLst>
        </pc:spChg>
      </pc:sldChg>
      <pc:sldChg chg="modSp add replId">
        <pc:chgData name="Richardson, Ashlin FLNR:EX" userId="S::ashlin.richardson@gov.bc.ca::d1a701de-3bff-4afd-a115-b81daed2fb6a" providerId="AD" clId="Web-{1C3A1BAF-80D5-AFE6-A6D4-1D57D22BCEC0}" dt="2022-03-15T20:15:37.582" v="301" actId="20577"/>
        <pc:sldMkLst>
          <pc:docMk/>
          <pc:sldMk cId="806971857" sldId="383"/>
        </pc:sldMkLst>
        <pc:spChg chg="mod">
          <ac:chgData name="Richardson, Ashlin FLNR:EX" userId="S::ashlin.richardson@gov.bc.ca::d1a701de-3bff-4afd-a115-b81daed2fb6a" providerId="AD" clId="Web-{1C3A1BAF-80D5-AFE6-A6D4-1D57D22BCEC0}" dt="2022-03-15T20:15:37.582" v="301" actId="20577"/>
          <ac:spMkLst>
            <pc:docMk/>
            <pc:sldMk cId="806971857" sldId="383"/>
            <ac:spMk id="3" creationId="{00000000-0000-0000-0000-000000000000}"/>
          </ac:spMkLst>
        </pc:spChg>
      </pc:sldChg>
      <pc:sldChg chg="modSp add ord replId">
        <pc:chgData name="Richardson, Ashlin FLNR:EX" userId="S::ashlin.richardson@gov.bc.ca::d1a701de-3bff-4afd-a115-b81daed2fb6a" providerId="AD" clId="Web-{1C3A1BAF-80D5-AFE6-A6D4-1D57D22BCEC0}" dt="2022-03-15T23:40:02.486" v="1276" actId="20577"/>
        <pc:sldMkLst>
          <pc:docMk/>
          <pc:sldMk cId="1628474185" sldId="384"/>
        </pc:sldMkLst>
        <pc:spChg chg="mod">
          <ac:chgData name="Richardson, Ashlin FLNR:EX" userId="S::ashlin.richardson@gov.bc.ca::d1a701de-3bff-4afd-a115-b81daed2fb6a" providerId="AD" clId="Web-{1C3A1BAF-80D5-AFE6-A6D4-1D57D22BCEC0}" dt="2022-03-15T20:49:01.778" v="812" actId="20577"/>
          <ac:spMkLst>
            <pc:docMk/>
            <pc:sldMk cId="1628474185" sldId="384"/>
            <ac:spMk id="3" creationId="{00000000-0000-0000-0000-000000000000}"/>
          </ac:spMkLst>
        </pc:spChg>
        <pc:spChg chg="mod">
          <ac:chgData name="Richardson, Ashlin FLNR:EX" userId="S::ashlin.richardson@gov.bc.ca::d1a701de-3bff-4afd-a115-b81daed2fb6a" providerId="AD" clId="Web-{1C3A1BAF-80D5-AFE6-A6D4-1D57D22BCEC0}" dt="2022-03-15T23:40:02.486" v="1276" actId="20577"/>
          <ac:spMkLst>
            <pc:docMk/>
            <pc:sldMk cId="1628474185" sldId="384"/>
            <ac:spMk id="6" creationId="{E2860C3F-4BF9-4611-A150-1E0E73527FC9}"/>
          </ac:spMkLst>
        </pc:spChg>
      </pc:sldChg>
      <pc:sldChg chg="addSp delSp modSp add replId">
        <pc:chgData name="Richardson, Ashlin FLNR:EX" userId="S::ashlin.richardson@gov.bc.ca::d1a701de-3bff-4afd-a115-b81daed2fb6a" providerId="AD" clId="Web-{1C3A1BAF-80D5-AFE6-A6D4-1D57D22BCEC0}" dt="2022-03-15T20:59:27.051" v="1151" actId="20577"/>
        <pc:sldMkLst>
          <pc:docMk/>
          <pc:sldMk cId="3310644653" sldId="385"/>
        </pc:sldMkLst>
        <pc:spChg chg="mod">
          <ac:chgData name="Richardson, Ashlin FLNR:EX" userId="S::ashlin.richardson@gov.bc.ca::d1a701de-3bff-4afd-a115-b81daed2fb6a" providerId="AD" clId="Web-{1C3A1BAF-80D5-AFE6-A6D4-1D57D22BCEC0}" dt="2022-03-15T20:59:27.051" v="1151" actId="20577"/>
          <ac:spMkLst>
            <pc:docMk/>
            <pc:sldMk cId="3310644653" sldId="385"/>
            <ac:spMk id="3" creationId="{00000000-0000-0000-0000-000000000000}"/>
          </ac:spMkLst>
        </pc:spChg>
        <pc:spChg chg="del mod">
          <ac:chgData name="Richardson, Ashlin FLNR:EX" userId="S::ashlin.richardson@gov.bc.ca::d1a701de-3bff-4afd-a115-b81daed2fb6a" providerId="AD" clId="Web-{1C3A1BAF-80D5-AFE6-A6D4-1D57D22BCEC0}" dt="2022-03-15T20:54:30.032" v="958"/>
          <ac:spMkLst>
            <pc:docMk/>
            <pc:sldMk cId="3310644653" sldId="385"/>
            <ac:spMk id="6" creationId="{E2860C3F-4BF9-4611-A150-1E0E73527FC9}"/>
          </ac:spMkLst>
        </pc:spChg>
        <pc:picChg chg="add mod ord">
          <ac:chgData name="Richardson, Ashlin FLNR:EX" userId="S::ashlin.richardson@gov.bc.ca::d1a701de-3bff-4afd-a115-b81daed2fb6a" providerId="AD" clId="Web-{1C3A1BAF-80D5-AFE6-A6D4-1D57D22BCEC0}" dt="2022-03-15T20:54:44.454" v="961" actId="14100"/>
          <ac:picMkLst>
            <pc:docMk/>
            <pc:sldMk cId="3310644653" sldId="385"/>
            <ac:picMk id="2" creationId="{FA030368-730D-459B-A85A-093640EACD78}"/>
          </ac:picMkLst>
        </pc:picChg>
        <pc:picChg chg="add mod">
          <ac:chgData name="Richardson, Ashlin FLNR:EX" userId="S::ashlin.richardson@gov.bc.ca::d1a701de-3bff-4afd-a115-b81daed2fb6a" providerId="AD" clId="Web-{1C3A1BAF-80D5-AFE6-A6D4-1D57D22BCEC0}" dt="2022-03-15T20:55:20.470" v="965" actId="1076"/>
          <ac:picMkLst>
            <pc:docMk/>
            <pc:sldMk cId="3310644653" sldId="385"/>
            <ac:picMk id="4" creationId="{49C73ADB-6223-4680-A910-E50E78BB2123}"/>
          </ac:picMkLst>
        </pc:picChg>
      </pc:sldChg>
      <pc:sldChg chg="addSp modSp new del mod modClrScheme chgLayout">
        <pc:chgData name="Richardson, Ashlin FLNR:EX" userId="S::ashlin.richardson@gov.bc.ca::d1a701de-3bff-4afd-a115-b81daed2fb6a" providerId="AD" clId="Web-{1C3A1BAF-80D5-AFE6-A6D4-1D57D22BCEC0}" dt="2022-03-15T20:54:12.157" v="943"/>
        <pc:sldMkLst>
          <pc:docMk/>
          <pc:sldMk cId="2904381270" sldId="386"/>
        </pc:sldMkLst>
        <pc:spChg chg="mod ord">
          <ac:chgData name="Richardson, Ashlin FLNR:EX" userId="S::ashlin.richardson@gov.bc.ca::d1a701de-3bff-4afd-a115-b81daed2fb6a" providerId="AD" clId="Web-{1C3A1BAF-80D5-AFE6-A6D4-1D57D22BCEC0}" dt="2022-03-15T20:53:25.578" v="937"/>
          <ac:spMkLst>
            <pc:docMk/>
            <pc:sldMk cId="2904381270" sldId="386"/>
            <ac:spMk id="2" creationId="{8B85D382-9213-43D3-B7AA-EF16CFD49E5E}"/>
          </ac:spMkLst>
        </pc:spChg>
        <pc:spChg chg="mod ord">
          <ac:chgData name="Richardson, Ashlin FLNR:EX" userId="S::ashlin.richardson@gov.bc.ca::d1a701de-3bff-4afd-a115-b81daed2fb6a" providerId="AD" clId="Web-{1C3A1BAF-80D5-AFE6-A6D4-1D57D22BCEC0}" dt="2022-03-15T20:53:25.578" v="937"/>
          <ac:spMkLst>
            <pc:docMk/>
            <pc:sldMk cId="2904381270" sldId="386"/>
            <ac:spMk id="3" creationId="{848B111F-C0C7-4FFD-812B-19DC492FBAA6}"/>
          </ac:spMkLst>
        </pc:spChg>
        <pc:spChg chg="add mod ord">
          <ac:chgData name="Richardson, Ashlin FLNR:EX" userId="S::ashlin.richardson@gov.bc.ca::d1a701de-3bff-4afd-a115-b81daed2fb6a" providerId="AD" clId="Web-{1C3A1BAF-80D5-AFE6-A6D4-1D57D22BCEC0}" dt="2022-03-15T20:53:25.578" v="937"/>
          <ac:spMkLst>
            <pc:docMk/>
            <pc:sldMk cId="2904381270" sldId="386"/>
            <ac:spMk id="4" creationId="{0B8BA3FA-B03C-4160-8E4B-C14EA4D4B7CA}"/>
          </ac:spMkLst>
        </pc:spChg>
      </pc:sldChg>
      <pc:sldChg chg="addSp delSp modSp add replId">
        <pc:chgData name="Richardson, Ashlin FLNR:EX" userId="S::ashlin.richardson@gov.bc.ca::d1a701de-3bff-4afd-a115-b81daed2fb6a" providerId="AD" clId="Web-{1C3A1BAF-80D5-AFE6-A6D4-1D57D22BCEC0}" dt="2022-03-15T23:19:52.238" v="1182"/>
        <pc:sldMkLst>
          <pc:docMk/>
          <pc:sldMk cId="4062029972" sldId="386"/>
        </pc:sldMkLst>
        <pc:spChg chg="add mod ord">
          <ac:chgData name="Richardson, Ashlin FLNR:EX" userId="S::ashlin.richardson@gov.bc.ca::d1a701de-3bff-4afd-a115-b81daed2fb6a" providerId="AD" clId="Web-{1C3A1BAF-80D5-AFE6-A6D4-1D57D22BCEC0}" dt="2022-03-15T23:10:19.091" v="1170"/>
          <ac:spMkLst>
            <pc:docMk/>
            <pc:sldMk cId="4062029972" sldId="386"/>
            <ac:spMk id="4" creationId="{C8A6A3DB-516A-4A54-906E-89B7DABC1585}"/>
          </ac:spMkLst>
        </pc:spChg>
        <pc:spChg chg="del">
          <ac:chgData name="Richardson, Ashlin FLNR:EX" userId="S::ashlin.richardson@gov.bc.ca::d1a701de-3bff-4afd-a115-b81daed2fb6a" providerId="AD" clId="Web-{1C3A1BAF-80D5-AFE6-A6D4-1D57D22BCEC0}" dt="2022-03-15T23:08:58.059" v="1152"/>
          <ac:spMkLst>
            <pc:docMk/>
            <pc:sldMk cId="4062029972" sldId="386"/>
            <ac:spMk id="6" creationId="{E2860C3F-4BF9-4611-A150-1E0E73527FC9}"/>
          </ac:spMkLst>
        </pc:spChg>
        <pc:spChg chg="add mod ord">
          <ac:chgData name="Richardson, Ashlin FLNR:EX" userId="S::ashlin.richardson@gov.bc.ca::d1a701de-3bff-4afd-a115-b81daed2fb6a" providerId="AD" clId="Web-{1C3A1BAF-80D5-AFE6-A6D4-1D57D22BCEC0}" dt="2022-03-15T23:19:12.597" v="1177"/>
          <ac:spMkLst>
            <pc:docMk/>
            <pc:sldMk cId="4062029972" sldId="386"/>
            <ac:spMk id="7" creationId="{7C636C3F-A531-4A18-BF22-5E5ACB7CF11D}"/>
          </ac:spMkLst>
        </pc:spChg>
        <pc:picChg chg="add mod">
          <ac:chgData name="Richardson, Ashlin FLNR:EX" userId="S::ashlin.richardson@gov.bc.ca::d1a701de-3bff-4afd-a115-b81daed2fb6a" providerId="AD" clId="Web-{1C3A1BAF-80D5-AFE6-A6D4-1D57D22BCEC0}" dt="2022-03-15T23:19:05.910" v="1176" actId="1076"/>
          <ac:picMkLst>
            <pc:docMk/>
            <pc:sldMk cId="4062029972" sldId="386"/>
            <ac:picMk id="2" creationId="{F12C02A4-48FC-43E3-A748-79C4036C41D8}"/>
          </ac:picMkLst>
        </pc:picChg>
        <pc:picChg chg="add del mod">
          <ac:chgData name="Richardson, Ashlin FLNR:EX" userId="S::ashlin.richardson@gov.bc.ca::d1a701de-3bff-4afd-a115-b81daed2fb6a" providerId="AD" clId="Web-{1C3A1BAF-80D5-AFE6-A6D4-1D57D22BCEC0}" dt="2022-03-15T23:19:52.238" v="1182"/>
          <ac:picMkLst>
            <pc:docMk/>
            <pc:sldMk cId="4062029972" sldId="386"/>
            <ac:picMk id="5" creationId="{3EA80612-2DE8-45DC-B986-DEE8146E94E0}"/>
          </ac:picMkLst>
        </pc:picChg>
      </pc:sldChg>
    </pc:docChg>
  </pc:docChgLst>
  <pc:docChgLst>
    <pc:chgData name="Richardson, Ashlin FLNR:EX" userId="S::ashlin.richardson@gov.bc.ca::d1a701de-3bff-4afd-a115-b81daed2fb6a" providerId="AD" clId="Web-{14DDF2B0-8137-442C-AF67-1CDD25B7CE0B}"/>
    <pc:docChg chg="modSld">
      <pc:chgData name="Richardson, Ashlin FLNR:EX" userId="S::ashlin.richardson@gov.bc.ca::d1a701de-3bff-4afd-a115-b81daed2fb6a" providerId="AD" clId="Web-{14DDF2B0-8137-442C-AF67-1CDD25B7CE0B}" dt="2022-03-16T20:55:25.825" v="57" actId="20577"/>
      <pc:docMkLst>
        <pc:docMk/>
      </pc:docMkLst>
      <pc:sldChg chg="modSp">
        <pc:chgData name="Richardson, Ashlin FLNR:EX" userId="S::ashlin.richardson@gov.bc.ca::d1a701de-3bff-4afd-a115-b81daed2fb6a" providerId="AD" clId="Web-{14DDF2B0-8137-442C-AF67-1CDD25B7CE0B}" dt="2022-03-16T20:55:14.716" v="53" actId="20577"/>
        <pc:sldMkLst>
          <pc:docMk/>
          <pc:sldMk cId="3393768652" sldId="372"/>
        </pc:sldMkLst>
        <pc:spChg chg="mod">
          <ac:chgData name="Richardson, Ashlin FLNR:EX" userId="S::ashlin.richardson@gov.bc.ca::d1a701de-3bff-4afd-a115-b81daed2fb6a" providerId="AD" clId="Web-{14DDF2B0-8137-442C-AF67-1CDD25B7CE0B}" dt="2022-03-16T20:55:14.716" v="53" actId="20577"/>
          <ac:spMkLst>
            <pc:docMk/>
            <pc:sldMk cId="3393768652" sldId="372"/>
            <ac:spMk id="6" creationId="{E2860C3F-4BF9-4611-A150-1E0E73527FC9}"/>
          </ac:spMkLst>
        </pc:spChg>
      </pc:sldChg>
      <pc:sldChg chg="modSp">
        <pc:chgData name="Richardson, Ashlin FLNR:EX" userId="S::ashlin.richardson@gov.bc.ca::d1a701de-3bff-4afd-a115-b81daed2fb6a" providerId="AD" clId="Web-{14DDF2B0-8137-442C-AF67-1CDD25B7CE0B}" dt="2022-03-16T20:55:20.950" v="56" actId="20577"/>
        <pc:sldMkLst>
          <pc:docMk/>
          <pc:sldMk cId="2029071873" sldId="378"/>
        </pc:sldMkLst>
        <pc:spChg chg="mod">
          <ac:chgData name="Richardson, Ashlin FLNR:EX" userId="S::ashlin.richardson@gov.bc.ca::d1a701de-3bff-4afd-a115-b81daed2fb6a" providerId="AD" clId="Web-{14DDF2B0-8137-442C-AF67-1CDD25B7CE0B}" dt="2022-03-16T20:55:20.950" v="56" actId="20577"/>
          <ac:spMkLst>
            <pc:docMk/>
            <pc:sldMk cId="2029071873" sldId="378"/>
            <ac:spMk id="3" creationId="{00000000-0000-0000-0000-000000000000}"/>
          </ac:spMkLst>
        </pc:spChg>
      </pc:sldChg>
      <pc:sldChg chg="modSp">
        <pc:chgData name="Richardson, Ashlin FLNR:EX" userId="S::ashlin.richardson@gov.bc.ca::d1a701de-3bff-4afd-a115-b81daed2fb6a" providerId="AD" clId="Web-{14DDF2B0-8137-442C-AF67-1CDD25B7CE0B}" dt="2022-03-16T20:55:25.825" v="57" actId="20577"/>
        <pc:sldMkLst>
          <pc:docMk/>
          <pc:sldMk cId="27651678" sldId="380"/>
        </pc:sldMkLst>
        <pc:spChg chg="mod">
          <ac:chgData name="Richardson, Ashlin FLNR:EX" userId="S::ashlin.richardson@gov.bc.ca::d1a701de-3bff-4afd-a115-b81daed2fb6a" providerId="AD" clId="Web-{14DDF2B0-8137-442C-AF67-1CDD25B7CE0B}" dt="2022-03-16T20:55:25.825" v="57" actId="20577"/>
          <ac:spMkLst>
            <pc:docMk/>
            <pc:sldMk cId="27651678" sldId="380"/>
            <ac:spMk id="3" creationId="{00000000-0000-0000-0000-000000000000}"/>
          </ac:spMkLst>
        </pc:spChg>
      </pc:sldChg>
      <pc:sldChg chg="modSp">
        <pc:chgData name="Richardson, Ashlin FLNR:EX" userId="S::ashlin.richardson@gov.bc.ca::d1a701de-3bff-4afd-a115-b81daed2fb6a" providerId="AD" clId="Web-{14DDF2B0-8137-442C-AF67-1CDD25B7CE0B}" dt="2022-03-16T20:53:17.479" v="11" actId="1076"/>
        <pc:sldMkLst>
          <pc:docMk/>
          <pc:sldMk cId="2769984482" sldId="387"/>
        </pc:sldMkLst>
        <pc:spChg chg="mod">
          <ac:chgData name="Richardson, Ashlin FLNR:EX" userId="S::ashlin.richardson@gov.bc.ca::d1a701de-3bff-4afd-a115-b81daed2fb6a" providerId="AD" clId="Web-{14DDF2B0-8137-442C-AF67-1CDD25B7CE0B}" dt="2022-03-16T20:53:00.697" v="8" actId="20577"/>
          <ac:spMkLst>
            <pc:docMk/>
            <pc:sldMk cId="2769984482" sldId="387"/>
            <ac:spMk id="3" creationId="{00000000-0000-0000-0000-000000000000}"/>
          </ac:spMkLst>
        </pc:spChg>
        <pc:spChg chg="mod">
          <ac:chgData name="Richardson, Ashlin FLNR:EX" userId="S::ashlin.richardson@gov.bc.ca::d1a701de-3bff-4afd-a115-b81daed2fb6a" providerId="AD" clId="Web-{14DDF2B0-8137-442C-AF67-1CDD25B7CE0B}" dt="2022-03-16T20:53:17.479" v="11" actId="1076"/>
          <ac:spMkLst>
            <pc:docMk/>
            <pc:sldMk cId="2769984482" sldId="387"/>
            <ac:spMk id="6" creationId="{E2860C3F-4BF9-4611-A150-1E0E73527FC9}"/>
          </ac:spMkLst>
        </pc:spChg>
      </pc:sldChg>
    </pc:docChg>
  </pc:docChgLst>
  <pc:docChgLst>
    <pc:chgData name="Richardson, Ashlin FLNR:EX" userId="S::ashlin.richardson@gov.bc.ca::d1a701de-3bff-4afd-a115-b81daed2fb6a" providerId="AD" clId="Web-{29C9B2B7-42A6-4C79-AD1B-B64BFA846020}"/>
    <pc:docChg chg="addSld modSld sldOrd">
      <pc:chgData name="Richardson, Ashlin FLNR:EX" userId="S::ashlin.richardson@gov.bc.ca::d1a701de-3bff-4afd-a115-b81daed2fb6a" providerId="AD" clId="Web-{29C9B2B7-42A6-4C79-AD1B-B64BFA846020}" dt="2022-03-16T08:06:28.937" v="1131" actId="20577"/>
      <pc:docMkLst>
        <pc:docMk/>
      </pc:docMkLst>
      <pc:sldChg chg="addSp modSp">
        <pc:chgData name="Richardson, Ashlin FLNR:EX" userId="S::ashlin.richardson@gov.bc.ca::d1a701de-3bff-4afd-a115-b81daed2fb6a" providerId="AD" clId="Web-{29C9B2B7-42A6-4C79-AD1B-B64BFA846020}" dt="2022-03-16T07:53:49.619" v="1029" actId="20577"/>
        <pc:sldMkLst>
          <pc:docMk/>
          <pc:sldMk cId="97701931" sldId="336"/>
        </pc:sldMkLst>
        <pc:spChg chg="mod">
          <ac:chgData name="Richardson, Ashlin FLNR:EX" userId="S::ashlin.richardson@gov.bc.ca::d1a701de-3bff-4afd-a115-b81daed2fb6a" providerId="AD" clId="Web-{29C9B2B7-42A6-4C79-AD1B-B64BFA846020}" dt="2022-03-16T07:53:49.619" v="1029" actId="20577"/>
          <ac:spMkLst>
            <pc:docMk/>
            <pc:sldMk cId="97701931" sldId="336"/>
            <ac:spMk id="9" creationId="{0C27B3D4-124F-48C9-8E00-9AD872F05F47}"/>
          </ac:spMkLst>
        </pc:spChg>
        <pc:spChg chg="mod">
          <ac:chgData name="Richardson, Ashlin FLNR:EX" userId="S::ashlin.richardson@gov.bc.ca::d1a701de-3bff-4afd-a115-b81daed2fb6a" providerId="AD" clId="Web-{29C9B2B7-42A6-4C79-AD1B-B64BFA846020}" dt="2022-03-16T06:53:08.542" v="230" actId="1076"/>
          <ac:spMkLst>
            <pc:docMk/>
            <pc:sldMk cId="97701931" sldId="336"/>
            <ac:spMk id="10" creationId="{B1D057B0-7C0D-4254-9B67-4067DE98EB82}"/>
          </ac:spMkLst>
        </pc:spChg>
        <pc:spChg chg="mod">
          <ac:chgData name="Richardson, Ashlin FLNR:EX" userId="S::ashlin.richardson@gov.bc.ca::d1a701de-3bff-4afd-a115-b81daed2fb6a" providerId="AD" clId="Web-{29C9B2B7-42A6-4C79-AD1B-B64BFA846020}" dt="2022-03-16T02:30:27.827" v="20" actId="14100"/>
          <ac:spMkLst>
            <pc:docMk/>
            <pc:sldMk cId="97701931" sldId="336"/>
            <ac:spMk id="13" creationId="{EE92C471-841F-4CF8-942F-F175FD63DF56}"/>
          </ac:spMkLst>
        </pc:spChg>
        <pc:picChg chg="add mod">
          <ac:chgData name="Richardson, Ashlin FLNR:EX" userId="S::ashlin.richardson@gov.bc.ca::d1a701de-3bff-4afd-a115-b81daed2fb6a" providerId="AD" clId="Web-{29C9B2B7-42A6-4C79-AD1B-B64BFA846020}" dt="2022-03-16T06:53:21.698" v="232" actId="1076"/>
          <ac:picMkLst>
            <pc:docMk/>
            <pc:sldMk cId="97701931" sldId="336"/>
            <ac:picMk id="2" creationId="{22FC73D5-3AB9-451F-8FE3-4110F5E02DA3}"/>
          </ac:picMkLst>
        </pc:picChg>
      </pc:sldChg>
      <pc:sldChg chg="addSp modSp">
        <pc:chgData name="Richardson, Ashlin FLNR:EX" userId="S::ashlin.richardson@gov.bc.ca::d1a701de-3bff-4afd-a115-b81daed2fb6a" providerId="AD" clId="Web-{29C9B2B7-42A6-4C79-AD1B-B64BFA846020}" dt="2022-03-16T07:58:40.199" v="1030" actId="1076"/>
        <pc:sldMkLst>
          <pc:docMk/>
          <pc:sldMk cId="3393768652" sldId="372"/>
        </pc:sldMkLst>
        <pc:spChg chg="mod">
          <ac:chgData name="Richardson, Ashlin FLNR:EX" userId="S::ashlin.richardson@gov.bc.ca::d1a701de-3bff-4afd-a115-b81daed2fb6a" providerId="AD" clId="Web-{29C9B2B7-42A6-4C79-AD1B-B64BFA846020}" dt="2022-03-16T02:43:39.007" v="49" actId="20577"/>
          <ac:spMkLst>
            <pc:docMk/>
            <pc:sldMk cId="3393768652" sldId="372"/>
            <ac:spMk id="3" creationId="{00000000-0000-0000-0000-000000000000}"/>
          </ac:spMkLst>
        </pc:spChg>
        <pc:spChg chg="mod">
          <ac:chgData name="Richardson, Ashlin FLNR:EX" userId="S::ashlin.richardson@gov.bc.ca::d1a701de-3bff-4afd-a115-b81daed2fb6a" providerId="AD" clId="Web-{29C9B2B7-42A6-4C79-AD1B-B64BFA846020}" dt="2022-03-16T07:58:40.199" v="1030" actId="1076"/>
          <ac:spMkLst>
            <pc:docMk/>
            <pc:sldMk cId="3393768652" sldId="372"/>
            <ac:spMk id="6" creationId="{E2860C3F-4BF9-4611-A150-1E0E73527FC9}"/>
          </ac:spMkLst>
        </pc:spChg>
        <pc:picChg chg="add mod">
          <ac:chgData name="Richardson, Ashlin FLNR:EX" userId="S::ashlin.richardson@gov.bc.ca::d1a701de-3bff-4afd-a115-b81daed2fb6a" providerId="AD" clId="Web-{29C9B2B7-42A6-4C79-AD1B-B64BFA846020}" dt="2022-03-16T02:43:11.085" v="32"/>
          <ac:picMkLst>
            <pc:docMk/>
            <pc:sldMk cId="3393768652" sldId="372"/>
            <ac:picMk id="2" creationId="{8C9B04B3-334A-4817-A236-66567DDCB75C}"/>
          </ac:picMkLst>
        </pc:picChg>
      </pc:sldChg>
      <pc:sldChg chg="addSp delSp modSp">
        <pc:chgData name="Richardson, Ashlin FLNR:EX" userId="S::ashlin.richardson@gov.bc.ca::d1a701de-3bff-4afd-a115-b81daed2fb6a" providerId="AD" clId="Web-{29C9B2B7-42A6-4C79-AD1B-B64BFA846020}" dt="2022-03-16T03:34:12.021" v="212" actId="20577"/>
        <pc:sldMkLst>
          <pc:docMk/>
          <pc:sldMk cId="1372978995" sldId="376"/>
        </pc:sldMkLst>
        <pc:spChg chg="add mod ord">
          <ac:chgData name="Richardson, Ashlin FLNR:EX" userId="S::ashlin.richardson@gov.bc.ca::d1a701de-3bff-4afd-a115-b81daed2fb6a" providerId="AD" clId="Web-{29C9B2B7-42A6-4C79-AD1B-B64BFA846020}" dt="2022-03-16T03:06:29.210" v="183"/>
          <ac:spMkLst>
            <pc:docMk/>
            <pc:sldMk cId="1372978995" sldId="376"/>
            <ac:spMk id="8" creationId="{5A7D0F3D-4C57-475C-9400-5F034602C919}"/>
          </ac:spMkLst>
        </pc:spChg>
        <pc:spChg chg="add">
          <ac:chgData name="Richardson, Ashlin FLNR:EX" userId="S::ashlin.richardson@gov.bc.ca::d1a701de-3bff-4afd-a115-b81daed2fb6a" providerId="AD" clId="Web-{29C9B2B7-42A6-4C79-AD1B-B64BFA846020}" dt="2022-03-16T03:06:48.116" v="186"/>
          <ac:spMkLst>
            <pc:docMk/>
            <pc:sldMk cId="1372978995" sldId="376"/>
            <ac:spMk id="10" creationId="{ED83053A-2E0D-4CE5-84E7-E3467D976571}"/>
          </ac:spMkLst>
        </pc:spChg>
        <pc:spChg chg="add mod">
          <ac:chgData name="Richardson, Ashlin FLNR:EX" userId="S::ashlin.richardson@gov.bc.ca::d1a701de-3bff-4afd-a115-b81daed2fb6a" providerId="AD" clId="Web-{29C9B2B7-42A6-4C79-AD1B-B64BFA846020}" dt="2022-03-16T03:34:12.021" v="212" actId="20577"/>
          <ac:spMkLst>
            <pc:docMk/>
            <pc:sldMk cId="1372978995" sldId="376"/>
            <ac:spMk id="12" creationId="{990A35B1-9F0E-426C-849B-65FA697E6482}"/>
          </ac:spMkLst>
        </pc:spChg>
        <pc:picChg chg="mod">
          <ac:chgData name="Richardson, Ashlin FLNR:EX" userId="S::ashlin.richardson@gov.bc.ca::d1a701de-3bff-4afd-a115-b81daed2fb6a" providerId="AD" clId="Web-{29C9B2B7-42A6-4C79-AD1B-B64BFA846020}" dt="2022-03-16T03:05:01.287" v="166" actId="1076"/>
          <ac:picMkLst>
            <pc:docMk/>
            <pc:sldMk cId="1372978995" sldId="376"/>
            <ac:picMk id="2" creationId="{1E2D21BE-F70D-49B5-B9DF-83FA68F487BB}"/>
          </ac:picMkLst>
        </pc:picChg>
        <pc:picChg chg="del mod">
          <ac:chgData name="Richardson, Ashlin FLNR:EX" userId="S::ashlin.richardson@gov.bc.ca::d1a701de-3bff-4afd-a115-b81daed2fb6a" providerId="AD" clId="Web-{29C9B2B7-42A6-4C79-AD1B-B64BFA846020}" dt="2022-03-16T03:05:28.068" v="170"/>
          <ac:picMkLst>
            <pc:docMk/>
            <pc:sldMk cId="1372978995" sldId="376"/>
            <ac:picMk id="4" creationId="{DB2A6A20-268C-4DF1-BD6A-321AB7F4F9A7}"/>
          </ac:picMkLst>
        </pc:picChg>
        <pc:picChg chg="add mod">
          <ac:chgData name="Richardson, Ashlin FLNR:EX" userId="S::ashlin.richardson@gov.bc.ca::d1a701de-3bff-4afd-a115-b81daed2fb6a" providerId="AD" clId="Web-{29C9B2B7-42A6-4C79-AD1B-B64BFA846020}" dt="2022-03-16T03:06:36.694" v="184" actId="1076"/>
          <ac:picMkLst>
            <pc:docMk/>
            <pc:sldMk cId="1372978995" sldId="376"/>
            <ac:picMk id="6" creationId="{F13CEBF0-C34A-4AB9-915C-FB7EABFB7A6F}"/>
          </ac:picMkLst>
        </pc:picChg>
        <pc:picChg chg="add del mod">
          <ac:chgData name="Richardson, Ashlin FLNR:EX" userId="S::ashlin.richardson@gov.bc.ca::d1a701de-3bff-4afd-a115-b81daed2fb6a" providerId="AD" clId="Web-{29C9B2B7-42A6-4C79-AD1B-B64BFA846020}" dt="2022-03-16T03:06:00.912" v="176"/>
          <ac:picMkLst>
            <pc:docMk/>
            <pc:sldMk cId="1372978995" sldId="376"/>
            <ac:picMk id="7" creationId="{0644641B-6A48-40F5-9DA2-4063F11FB958}"/>
          </ac:picMkLst>
        </pc:picChg>
      </pc:sldChg>
      <pc:sldChg chg="addSp modSp">
        <pc:chgData name="Richardson, Ashlin FLNR:EX" userId="S::ashlin.richardson@gov.bc.ca::d1a701de-3bff-4afd-a115-b81daed2fb6a" providerId="AD" clId="Web-{29C9B2B7-42A6-4C79-AD1B-B64BFA846020}" dt="2022-03-16T07:16:46.614" v="431" actId="20577"/>
        <pc:sldMkLst>
          <pc:docMk/>
          <pc:sldMk cId="4119272648" sldId="377"/>
        </pc:sldMkLst>
        <pc:spChg chg="mod">
          <ac:chgData name="Richardson, Ashlin FLNR:EX" userId="S::ashlin.richardson@gov.bc.ca::d1a701de-3bff-4afd-a115-b81daed2fb6a" providerId="AD" clId="Web-{29C9B2B7-42A6-4C79-AD1B-B64BFA846020}" dt="2022-03-16T07:16:46.614" v="431" actId="20577"/>
          <ac:spMkLst>
            <pc:docMk/>
            <pc:sldMk cId="4119272648" sldId="377"/>
            <ac:spMk id="3" creationId="{00000000-0000-0000-0000-000000000000}"/>
          </ac:spMkLst>
        </pc:spChg>
        <pc:spChg chg="add mod">
          <ac:chgData name="Richardson, Ashlin FLNR:EX" userId="S::ashlin.richardson@gov.bc.ca::d1a701de-3bff-4afd-a115-b81daed2fb6a" providerId="AD" clId="Web-{29C9B2B7-42A6-4C79-AD1B-B64BFA846020}" dt="2022-03-16T03:35:09.959" v="215" actId="20577"/>
          <ac:spMkLst>
            <pc:docMk/>
            <pc:sldMk cId="4119272648" sldId="377"/>
            <ac:spMk id="4" creationId="{8989174D-BF80-4645-853E-64E5D6A04CA8}"/>
          </ac:spMkLst>
        </pc:spChg>
        <pc:spChg chg="add">
          <ac:chgData name="Richardson, Ashlin FLNR:EX" userId="S::ashlin.richardson@gov.bc.ca::d1a701de-3bff-4afd-a115-b81daed2fb6a" providerId="AD" clId="Web-{29C9B2B7-42A6-4C79-AD1B-B64BFA846020}" dt="2022-03-16T03:07:38.429" v="190"/>
          <ac:spMkLst>
            <pc:docMk/>
            <pc:sldMk cId="4119272648" sldId="377"/>
            <ac:spMk id="7" creationId="{408CD579-E4F8-4642-AB44-AB19DD5B2BBB}"/>
          </ac:spMkLst>
        </pc:spChg>
        <pc:picChg chg="mod">
          <ac:chgData name="Richardson, Ashlin FLNR:EX" userId="S::ashlin.richardson@gov.bc.ca::d1a701de-3bff-4afd-a115-b81daed2fb6a" providerId="AD" clId="Web-{29C9B2B7-42A6-4C79-AD1B-B64BFA846020}" dt="2022-03-16T03:07:15.945" v="187" actId="1076"/>
          <ac:picMkLst>
            <pc:docMk/>
            <pc:sldMk cId="4119272648" sldId="377"/>
            <ac:picMk id="2" creationId="{63BA773F-2096-4DE7-8EBA-8C8DC056DD7D}"/>
          </ac:picMkLst>
        </pc:picChg>
        <pc:picChg chg="add mod">
          <ac:chgData name="Richardson, Ashlin FLNR:EX" userId="S::ashlin.richardson@gov.bc.ca::d1a701de-3bff-4afd-a115-b81daed2fb6a" providerId="AD" clId="Web-{29C9B2B7-42A6-4C79-AD1B-B64BFA846020}" dt="2022-03-16T03:07:27.898" v="189" actId="1076"/>
          <ac:picMkLst>
            <pc:docMk/>
            <pc:sldMk cId="4119272648" sldId="377"/>
            <ac:picMk id="5" creationId="{D7DDD430-D9A2-40C6-8066-42DE1BD93502}"/>
          </ac:picMkLst>
        </pc:picChg>
      </pc:sldChg>
      <pc:sldChg chg="addSp delSp modSp">
        <pc:chgData name="Richardson, Ashlin FLNR:EX" userId="S::ashlin.richardson@gov.bc.ca::d1a701de-3bff-4afd-a115-b81daed2fb6a" providerId="AD" clId="Web-{29C9B2B7-42A6-4C79-AD1B-B64BFA846020}" dt="2022-03-16T07:16:52.739" v="432" actId="20577"/>
        <pc:sldMkLst>
          <pc:docMk/>
          <pc:sldMk cId="2029071873" sldId="378"/>
        </pc:sldMkLst>
        <pc:spChg chg="mod">
          <ac:chgData name="Richardson, Ashlin FLNR:EX" userId="S::ashlin.richardson@gov.bc.ca::d1a701de-3bff-4afd-a115-b81daed2fb6a" providerId="AD" clId="Web-{29C9B2B7-42A6-4C79-AD1B-B64BFA846020}" dt="2022-03-16T07:16:52.739" v="432" actId="20577"/>
          <ac:spMkLst>
            <pc:docMk/>
            <pc:sldMk cId="2029071873" sldId="378"/>
            <ac:spMk id="3" creationId="{00000000-0000-0000-0000-000000000000}"/>
          </ac:spMkLst>
        </pc:spChg>
        <pc:spChg chg="add mod">
          <ac:chgData name="Richardson, Ashlin FLNR:EX" userId="S::ashlin.richardson@gov.bc.ca::d1a701de-3bff-4afd-a115-b81daed2fb6a" providerId="AD" clId="Web-{29C9B2B7-42A6-4C79-AD1B-B64BFA846020}" dt="2022-03-16T03:33:40.958" v="211" actId="1076"/>
          <ac:spMkLst>
            <pc:docMk/>
            <pc:sldMk cId="2029071873" sldId="378"/>
            <ac:spMk id="8" creationId="{D313460E-4AB5-4DA7-9684-85C42E2C333E}"/>
          </ac:spMkLst>
        </pc:spChg>
        <pc:spChg chg="add mod">
          <ac:chgData name="Richardson, Ashlin FLNR:EX" userId="S::ashlin.richardson@gov.bc.ca::d1a701de-3bff-4afd-a115-b81daed2fb6a" providerId="AD" clId="Web-{29C9B2B7-42A6-4C79-AD1B-B64BFA846020}" dt="2022-03-16T03:36:02.929" v="217" actId="20577"/>
          <ac:spMkLst>
            <pc:docMk/>
            <pc:sldMk cId="2029071873" sldId="378"/>
            <ac:spMk id="10" creationId="{B54C6FFB-E903-4ABA-BA03-422662A21F6E}"/>
          </ac:spMkLst>
        </pc:spChg>
        <pc:picChg chg="mod modCrop">
          <ac:chgData name="Richardson, Ashlin FLNR:EX" userId="S::ashlin.richardson@gov.bc.ca::d1a701de-3bff-4afd-a115-b81daed2fb6a" providerId="AD" clId="Web-{29C9B2B7-42A6-4C79-AD1B-B64BFA846020}" dt="2022-03-16T03:33:18.645" v="207" actId="14100"/>
          <ac:picMkLst>
            <pc:docMk/>
            <pc:sldMk cId="2029071873" sldId="378"/>
            <ac:picMk id="2" creationId="{1C04C37E-73BF-4F7D-8D29-34B57563BFC3}"/>
          </ac:picMkLst>
        </pc:picChg>
        <pc:picChg chg="add mod modCrop">
          <ac:chgData name="Richardson, Ashlin FLNR:EX" userId="S::ashlin.richardson@gov.bc.ca::d1a701de-3bff-4afd-a115-b81daed2fb6a" providerId="AD" clId="Web-{29C9B2B7-42A6-4C79-AD1B-B64BFA846020}" dt="2022-03-16T03:32:45.036" v="201" actId="1076"/>
          <ac:picMkLst>
            <pc:docMk/>
            <pc:sldMk cId="2029071873" sldId="378"/>
            <ac:picMk id="5" creationId="{320F7604-857E-4D7B-A851-D10E2F794956}"/>
          </ac:picMkLst>
        </pc:picChg>
        <pc:picChg chg="add del mod">
          <ac:chgData name="Richardson, Ashlin FLNR:EX" userId="S::ashlin.richardson@gov.bc.ca::d1a701de-3bff-4afd-a115-b81daed2fb6a" providerId="AD" clId="Web-{29C9B2B7-42A6-4C79-AD1B-B64BFA846020}" dt="2022-03-16T03:33:30.146" v="209"/>
          <ac:picMkLst>
            <pc:docMk/>
            <pc:sldMk cId="2029071873" sldId="378"/>
            <ac:picMk id="6" creationId="{7CCC09D1-8C93-468F-B109-45F6F9F35860}"/>
          </ac:picMkLst>
        </pc:picChg>
      </pc:sldChg>
      <pc:sldChg chg="addSp delSp modSp">
        <pc:chgData name="Richardson, Ashlin FLNR:EX" userId="S::ashlin.richardson@gov.bc.ca::d1a701de-3bff-4afd-a115-b81daed2fb6a" providerId="AD" clId="Web-{29C9B2B7-42A6-4C79-AD1B-B64BFA846020}" dt="2022-03-16T07:59:57.653" v="1037" actId="20577"/>
        <pc:sldMkLst>
          <pc:docMk/>
          <pc:sldMk cId="1627445846" sldId="379"/>
        </pc:sldMkLst>
        <pc:spChg chg="mod">
          <ac:chgData name="Richardson, Ashlin FLNR:EX" userId="S::ashlin.richardson@gov.bc.ca::d1a701de-3bff-4afd-a115-b81daed2fb6a" providerId="AD" clId="Web-{29C9B2B7-42A6-4C79-AD1B-B64BFA846020}" dt="2022-03-16T07:59:57.653" v="1037" actId="20577"/>
          <ac:spMkLst>
            <pc:docMk/>
            <pc:sldMk cId="1627445846" sldId="379"/>
            <ac:spMk id="3" creationId="{00000000-0000-0000-0000-000000000000}"/>
          </ac:spMkLst>
        </pc:spChg>
        <pc:spChg chg="add del mod">
          <ac:chgData name="Richardson, Ashlin FLNR:EX" userId="S::ashlin.richardson@gov.bc.ca::d1a701de-3bff-4afd-a115-b81daed2fb6a" providerId="AD" clId="Web-{29C9B2B7-42A6-4C79-AD1B-B64BFA846020}" dt="2022-03-16T07:00:29.420" v="340"/>
          <ac:spMkLst>
            <pc:docMk/>
            <pc:sldMk cId="1627445846" sldId="379"/>
            <ac:spMk id="4" creationId="{B8D05542-3A01-40D4-8409-E2CD92DC1BA0}"/>
          </ac:spMkLst>
        </pc:spChg>
        <pc:spChg chg="del">
          <ac:chgData name="Richardson, Ashlin FLNR:EX" userId="S::ashlin.richardson@gov.bc.ca::d1a701de-3bff-4afd-a115-b81daed2fb6a" providerId="AD" clId="Web-{29C9B2B7-42A6-4C79-AD1B-B64BFA846020}" dt="2022-03-16T04:34:05.040" v="222"/>
          <ac:spMkLst>
            <pc:docMk/>
            <pc:sldMk cId="1627445846" sldId="379"/>
            <ac:spMk id="6" creationId="{E2860C3F-4BF9-4611-A150-1E0E73527FC9}"/>
          </ac:spMkLst>
        </pc:spChg>
        <pc:picChg chg="add del mod">
          <ac:chgData name="Richardson, Ashlin FLNR:EX" userId="S::ashlin.richardson@gov.bc.ca::d1a701de-3bff-4afd-a115-b81daed2fb6a" providerId="AD" clId="Web-{29C9B2B7-42A6-4C79-AD1B-B64BFA846020}" dt="2022-03-16T07:03:30.359" v="346"/>
          <ac:picMkLst>
            <pc:docMk/>
            <pc:sldMk cId="1627445846" sldId="379"/>
            <ac:picMk id="2" creationId="{FBF6CD35-018A-4E81-AF18-2C9E30234A1F}"/>
          </ac:picMkLst>
        </pc:picChg>
        <pc:picChg chg="add del mod">
          <ac:chgData name="Richardson, Ashlin FLNR:EX" userId="S::ashlin.richardson@gov.bc.ca::d1a701de-3bff-4afd-a115-b81daed2fb6a" providerId="AD" clId="Web-{29C9B2B7-42A6-4C79-AD1B-B64BFA846020}" dt="2022-03-16T07:03:36.750" v="349"/>
          <ac:picMkLst>
            <pc:docMk/>
            <pc:sldMk cId="1627445846" sldId="379"/>
            <ac:picMk id="5" creationId="{5A92A486-50FD-47AA-BC02-FA905F2B22BB}"/>
          </ac:picMkLst>
        </pc:picChg>
        <pc:picChg chg="add mod">
          <ac:chgData name="Richardson, Ashlin FLNR:EX" userId="S::ashlin.richardson@gov.bc.ca::d1a701de-3bff-4afd-a115-b81daed2fb6a" providerId="AD" clId="Web-{29C9B2B7-42A6-4C79-AD1B-B64BFA846020}" dt="2022-03-16T07:09:04.908" v="376" actId="14100"/>
          <ac:picMkLst>
            <pc:docMk/>
            <pc:sldMk cId="1627445846" sldId="379"/>
            <ac:picMk id="6" creationId="{9E0A436C-79A3-4623-B819-DD10D48E497F}"/>
          </ac:picMkLst>
        </pc:picChg>
        <pc:picChg chg="add mod">
          <ac:chgData name="Richardson, Ashlin FLNR:EX" userId="S::ashlin.richardson@gov.bc.ca::d1a701de-3bff-4afd-a115-b81daed2fb6a" providerId="AD" clId="Web-{29C9B2B7-42A6-4C79-AD1B-B64BFA846020}" dt="2022-03-16T07:08:30.330" v="366" actId="1076"/>
          <ac:picMkLst>
            <pc:docMk/>
            <pc:sldMk cId="1627445846" sldId="379"/>
            <ac:picMk id="8" creationId="{ABFDDC33-799B-4264-99C5-8A4DDFB836FD}"/>
          </ac:picMkLst>
        </pc:picChg>
      </pc:sldChg>
      <pc:sldChg chg="addSp delSp modSp">
        <pc:chgData name="Richardson, Ashlin FLNR:EX" userId="S::ashlin.richardson@gov.bc.ca::d1a701de-3bff-4afd-a115-b81daed2fb6a" providerId="AD" clId="Web-{29C9B2B7-42A6-4C79-AD1B-B64BFA846020}" dt="2022-03-16T08:06:17.905" v="1127" actId="1076"/>
        <pc:sldMkLst>
          <pc:docMk/>
          <pc:sldMk cId="27651678" sldId="380"/>
        </pc:sldMkLst>
        <pc:spChg chg="add">
          <ac:chgData name="Richardson, Ashlin FLNR:EX" userId="S::ashlin.richardson@gov.bc.ca::d1a701de-3bff-4afd-a115-b81daed2fb6a" providerId="AD" clId="Web-{29C9B2B7-42A6-4C79-AD1B-B64BFA846020}" dt="2022-03-16T07:15:17.457" v="392"/>
          <ac:spMkLst>
            <pc:docMk/>
            <pc:sldMk cId="27651678" sldId="380"/>
            <ac:spMk id="2" creationId="{CEB478A8-7FBF-4F50-937C-F592E0B3E1A8}"/>
          </ac:spMkLst>
        </pc:spChg>
        <pc:spChg chg="mod">
          <ac:chgData name="Richardson, Ashlin FLNR:EX" userId="S::ashlin.richardson@gov.bc.ca::d1a701de-3bff-4afd-a115-b81daed2fb6a" providerId="AD" clId="Web-{29C9B2B7-42A6-4C79-AD1B-B64BFA846020}" dt="2022-03-16T08:00:16.528" v="1043" actId="20577"/>
          <ac:spMkLst>
            <pc:docMk/>
            <pc:sldMk cId="27651678" sldId="380"/>
            <ac:spMk id="3" creationId="{00000000-0000-0000-0000-000000000000}"/>
          </ac:spMkLst>
        </pc:spChg>
        <pc:spChg chg="del">
          <ac:chgData name="Richardson, Ashlin FLNR:EX" userId="S::ashlin.richardson@gov.bc.ca::d1a701de-3bff-4afd-a115-b81daed2fb6a" providerId="AD" clId="Web-{29C9B2B7-42A6-4C79-AD1B-B64BFA846020}" dt="2022-03-16T07:14:48.160" v="385"/>
          <ac:spMkLst>
            <pc:docMk/>
            <pc:sldMk cId="27651678" sldId="380"/>
            <ac:spMk id="6" creationId="{E2860C3F-4BF9-4611-A150-1E0E73527FC9}"/>
          </ac:spMkLst>
        </pc:spChg>
        <pc:spChg chg="add mod">
          <ac:chgData name="Richardson, Ashlin FLNR:EX" userId="S::ashlin.richardson@gov.bc.ca::d1a701de-3bff-4afd-a115-b81daed2fb6a" providerId="AD" clId="Web-{29C9B2B7-42A6-4C79-AD1B-B64BFA846020}" dt="2022-03-16T08:06:17.905" v="1127" actId="1076"/>
          <ac:spMkLst>
            <pc:docMk/>
            <pc:sldMk cId="27651678" sldId="380"/>
            <ac:spMk id="10" creationId="{92A244EF-C5FA-467E-AB29-1D2FD9F582D5}"/>
          </ac:spMkLst>
        </pc:spChg>
        <pc:picChg chg="add del mod">
          <ac:chgData name="Richardson, Ashlin FLNR:EX" userId="S::ashlin.richardson@gov.bc.ca::d1a701de-3bff-4afd-a115-b81daed2fb6a" providerId="AD" clId="Web-{29C9B2B7-42A6-4C79-AD1B-B64BFA846020}" dt="2022-03-16T07:39:18.931" v="1002"/>
          <ac:picMkLst>
            <pc:docMk/>
            <pc:sldMk cId="27651678" sldId="380"/>
            <ac:picMk id="5" creationId="{B089327E-F966-40F4-898D-6FBE50E084F3}"/>
          </ac:picMkLst>
        </pc:picChg>
        <pc:picChg chg="add mod modCrop">
          <ac:chgData name="Richardson, Ashlin FLNR:EX" userId="S::ashlin.richardson@gov.bc.ca::d1a701de-3bff-4afd-a115-b81daed2fb6a" providerId="AD" clId="Web-{29C9B2B7-42A6-4C79-AD1B-B64BFA846020}" dt="2022-03-16T08:06:05.624" v="1126" actId="1076"/>
          <ac:picMkLst>
            <pc:docMk/>
            <pc:sldMk cId="27651678" sldId="380"/>
            <ac:picMk id="7" creationId="{68401198-311D-403F-A894-C00FA5AA73E2}"/>
          </ac:picMkLst>
        </pc:picChg>
        <pc:picChg chg="add mod">
          <ac:chgData name="Richardson, Ashlin FLNR:EX" userId="S::ashlin.richardson@gov.bc.ca::d1a701de-3bff-4afd-a115-b81daed2fb6a" providerId="AD" clId="Web-{29C9B2B7-42A6-4C79-AD1B-B64BFA846020}" dt="2022-03-16T07:45:33.235" v="1015" actId="1076"/>
          <ac:picMkLst>
            <pc:docMk/>
            <pc:sldMk cId="27651678" sldId="380"/>
            <ac:picMk id="9" creationId="{BDAAC94F-B900-4643-886A-8A90E34D2E5E}"/>
          </ac:picMkLst>
        </pc:picChg>
      </pc:sldChg>
      <pc:sldChg chg="addSp delSp modSp">
        <pc:chgData name="Richardson, Ashlin FLNR:EX" userId="S::ashlin.richardson@gov.bc.ca::d1a701de-3bff-4afd-a115-b81daed2fb6a" providerId="AD" clId="Web-{29C9B2B7-42A6-4C79-AD1B-B64BFA846020}" dt="2022-03-16T08:00:08.340" v="1041" actId="20577"/>
        <pc:sldMkLst>
          <pc:docMk/>
          <pc:sldMk cId="922998248" sldId="381"/>
        </pc:sldMkLst>
        <pc:spChg chg="add ord">
          <ac:chgData name="Richardson, Ashlin FLNR:EX" userId="S::ashlin.richardson@gov.bc.ca::d1a701de-3bff-4afd-a115-b81daed2fb6a" providerId="AD" clId="Web-{29C9B2B7-42A6-4C79-AD1B-B64BFA846020}" dt="2022-03-16T07:53:03.540" v="1022"/>
          <ac:spMkLst>
            <pc:docMk/>
            <pc:sldMk cId="922998248" sldId="381"/>
            <ac:spMk id="2" creationId="{112A3364-4FA6-49D9-BFB4-0F951EE6249A}"/>
          </ac:spMkLst>
        </pc:spChg>
        <pc:spChg chg="mod">
          <ac:chgData name="Richardson, Ashlin FLNR:EX" userId="S::ashlin.richardson@gov.bc.ca::d1a701de-3bff-4afd-a115-b81daed2fb6a" providerId="AD" clId="Web-{29C9B2B7-42A6-4C79-AD1B-B64BFA846020}" dt="2022-03-16T08:00:08.340" v="1041" actId="20577"/>
          <ac:spMkLst>
            <pc:docMk/>
            <pc:sldMk cId="922998248" sldId="381"/>
            <ac:spMk id="3" creationId="{00000000-0000-0000-0000-000000000000}"/>
          </ac:spMkLst>
        </pc:spChg>
        <pc:spChg chg="del">
          <ac:chgData name="Richardson, Ashlin FLNR:EX" userId="S::ashlin.richardson@gov.bc.ca::d1a701de-3bff-4afd-a115-b81daed2fb6a" providerId="AD" clId="Web-{29C9B2B7-42A6-4C79-AD1B-B64BFA846020}" dt="2022-03-16T07:14:45.801" v="384"/>
          <ac:spMkLst>
            <pc:docMk/>
            <pc:sldMk cId="922998248" sldId="381"/>
            <ac:spMk id="6" creationId="{E2860C3F-4BF9-4611-A150-1E0E73527FC9}"/>
          </ac:spMkLst>
        </pc:spChg>
        <pc:picChg chg="add del mod ord">
          <ac:chgData name="Richardson, Ashlin FLNR:EX" userId="S::ashlin.richardson@gov.bc.ca::d1a701de-3bff-4afd-a115-b81daed2fb6a" providerId="AD" clId="Web-{29C9B2B7-42A6-4C79-AD1B-B64BFA846020}" dt="2022-03-16T07:41:56.870" v="1010"/>
          <ac:picMkLst>
            <pc:docMk/>
            <pc:sldMk cId="922998248" sldId="381"/>
            <ac:picMk id="5" creationId="{87528E1A-50F5-48F1-BF58-FEAFE3A09F87}"/>
          </ac:picMkLst>
        </pc:picChg>
        <pc:picChg chg="add mod">
          <ac:chgData name="Richardson, Ashlin FLNR:EX" userId="S::ashlin.richardson@gov.bc.ca::d1a701de-3bff-4afd-a115-b81daed2fb6a" providerId="AD" clId="Web-{29C9B2B7-42A6-4C79-AD1B-B64BFA846020}" dt="2022-03-16T07:53:12.025" v="1023" actId="14100"/>
          <ac:picMkLst>
            <pc:docMk/>
            <pc:sldMk cId="922998248" sldId="381"/>
            <ac:picMk id="7" creationId="{EC792E9F-A768-4568-A572-4608F42DB8C3}"/>
          </ac:picMkLst>
        </pc:picChg>
        <pc:picChg chg="add mod">
          <ac:chgData name="Richardson, Ashlin FLNR:EX" userId="S::ashlin.richardson@gov.bc.ca::d1a701de-3bff-4afd-a115-b81daed2fb6a" providerId="AD" clId="Web-{29C9B2B7-42A6-4C79-AD1B-B64BFA846020}" dt="2022-03-16T07:52:59.197" v="1021" actId="1076"/>
          <ac:picMkLst>
            <pc:docMk/>
            <pc:sldMk cId="922998248" sldId="381"/>
            <ac:picMk id="9" creationId="{36E89D7E-26B2-4A2D-AFCA-F915E820CCE5}"/>
          </ac:picMkLst>
        </pc:picChg>
      </pc:sldChg>
      <pc:sldChg chg="addSp delSp modSp">
        <pc:chgData name="Richardson, Ashlin FLNR:EX" userId="S::ashlin.richardson@gov.bc.ca::d1a701de-3bff-4afd-a115-b81daed2fb6a" providerId="AD" clId="Web-{29C9B2B7-42A6-4C79-AD1B-B64BFA846020}" dt="2022-03-16T08:00:05.090" v="1039" actId="20577"/>
        <pc:sldMkLst>
          <pc:docMk/>
          <pc:sldMk cId="104203490" sldId="382"/>
        </pc:sldMkLst>
        <pc:spChg chg="mod">
          <ac:chgData name="Richardson, Ashlin FLNR:EX" userId="S::ashlin.richardson@gov.bc.ca::d1a701de-3bff-4afd-a115-b81daed2fb6a" providerId="AD" clId="Web-{29C9B2B7-42A6-4C79-AD1B-B64BFA846020}" dt="2022-03-16T08:00:05.090" v="1039" actId="20577"/>
          <ac:spMkLst>
            <pc:docMk/>
            <pc:sldMk cId="104203490" sldId="382"/>
            <ac:spMk id="3" creationId="{00000000-0000-0000-0000-000000000000}"/>
          </ac:spMkLst>
        </pc:spChg>
        <pc:spChg chg="del">
          <ac:chgData name="Richardson, Ashlin FLNR:EX" userId="S::ashlin.richardson@gov.bc.ca::d1a701de-3bff-4afd-a115-b81daed2fb6a" providerId="AD" clId="Web-{29C9B2B7-42A6-4C79-AD1B-B64BFA846020}" dt="2022-03-16T07:14:41.395" v="383"/>
          <ac:spMkLst>
            <pc:docMk/>
            <pc:sldMk cId="104203490" sldId="382"/>
            <ac:spMk id="6" creationId="{E2860C3F-4BF9-4611-A150-1E0E73527FC9}"/>
          </ac:spMkLst>
        </pc:spChg>
        <pc:spChg chg="add">
          <ac:chgData name="Richardson, Ashlin FLNR:EX" userId="S::ashlin.richardson@gov.bc.ca::d1a701de-3bff-4afd-a115-b81daed2fb6a" providerId="AD" clId="Web-{29C9B2B7-42A6-4C79-AD1B-B64BFA846020}" dt="2022-03-16T07:15:14.238" v="390"/>
          <ac:spMkLst>
            <pc:docMk/>
            <pc:sldMk cId="104203490" sldId="382"/>
            <ac:spMk id="9" creationId="{9C7F5622-4188-49D6-B4FF-6DC0F839DF78}"/>
          </ac:spMkLst>
        </pc:spChg>
        <pc:picChg chg="add mod">
          <ac:chgData name="Richardson, Ashlin FLNR:EX" userId="S::ashlin.richardson@gov.bc.ca::d1a701de-3bff-4afd-a115-b81daed2fb6a" providerId="AD" clId="Web-{29C9B2B7-42A6-4C79-AD1B-B64BFA846020}" dt="2022-03-16T07:14:57.379" v="387" actId="1076"/>
          <ac:picMkLst>
            <pc:docMk/>
            <pc:sldMk cId="104203490" sldId="382"/>
            <ac:picMk id="2" creationId="{E973F0F8-F2D2-437A-92F2-B9B95397F449}"/>
          </ac:picMkLst>
        </pc:picChg>
        <pc:picChg chg="add del">
          <ac:chgData name="Richardson, Ashlin FLNR:EX" userId="S::ashlin.richardson@gov.bc.ca::d1a701de-3bff-4afd-a115-b81daed2fb6a" providerId="AD" clId="Web-{29C9B2B7-42A6-4C79-AD1B-B64BFA846020}" dt="2022-03-16T07:15:07.895" v="389"/>
          <ac:picMkLst>
            <pc:docMk/>
            <pc:sldMk cId="104203490" sldId="382"/>
            <ac:picMk id="5" creationId="{486A05E3-B606-42EA-BC8A-0FB16E586C65}"/>
          </ac:picMkLst>
        </pc:picChg>
        <pc:picChg chg="add mod ord">
          <ac:chgData name="Richardson, Ashlin FLNR:EX" userId="S::ashlin.richardson@gov.bc.ca::d1a701de-3bff-4afd-a115-b81daed2fb6a" providerId="AD" clId="Web-{29C9B2B7-42A6-4C79-AD1B-B64BFA846020}" dt="2022-03-16T07:52:48.509" v="1019"/>
          <ac:picMkLst>
            <pc:docMk/>
            <pc:sldMk cId="104203490" sldId="382"/>
            <ac:picMk id="10" creationId="{E891E1AA-8EC5-435A-9C0E-BB215E733246}"/>
          </ac:picMkLst>
        </pc:picChg>
      </pc:sldChg>
      <pc:sldChg chg="addSp delSp modSp">
        <pc:chgData name="Richardson, Ashlin FLNR:EX" userId="S::ashlin.richardson@gov.bc.ca::d1a701de-3bff-4afd-a115-b81daed2fb6a" providerId="AD" clId="Web-{29C9B2B7-42A6-4C79-AD1B-B64BFA846020}" dt="2022-03-16T08:00:01.981" v="1038" actId="20577"/>
        <pc:sldMkLst>
          <pc:docMk/>
          <pc:sldMk cId="806971857" sldId="383"/>
        </pc:sldMkLst>
        <pc:spChg chg="mod">
          <ac:chgData name="Richardson, Ashlin FLNR:EX" userId="S::ashlin.richardson@gov.bc.ca::d1a701de-3bff-4afd-a115-b81daed2fb6a" providerId="AD" clId="Web-{29C9B2B7-42A6-4C79-AD1B-B64BFA846020}" dt="2022-03-16T08:00:01.981" v="1038" actId="20577"/>
          <ac:spMkLst>
            <pc:docMk/>
            <pc:sldMk cId="806971857" sldId="383"/>
            <ac:spMk id="3" creationId="{00000000-0000-0000-0000-000000000000}"/>
          </ac:spMkLst>
        </pc:spChg>
        <pc:spChg chg="del">
          <ac:chgData name="Richardson, Ashlin FLNR:EX" userId="S::ashlin.richardson@gov.bc.ca::d1a701de-3bff-4afd-a115-b81daed2fb6a" providerId="AD" clId="Web-{29C9B2B7-42A6-4C79-AD1B-B64BFA846020}" dt="2022-03-16T07:03:32.453" v="347"/>
          <ac:spMkLst>
            <pc:docMk/>
            <pc:sldMk cId="806971857" sldId="383"/>
            <ac:spMk id="6" creationId="{E2860C3F-4BF9-4611-A150-1E0E73527FC9}"/>
          </ac:spMkLst>
        </pc:spChg>
        <pc:spChg chg="add mod">
          <ac:chgData name="Richardson, Ashlin FLNR:EX" userId="S::ashlin.richardson@gov.bc.ca::d1a701de-3bff-4afd-a115-b81daed2fb6a" providerId="AD" clId="Web-{29C9B2B7-42A6-4C79-AD1B-B64BFA846020}" dt="2022-03-16T07:04:23.281" v="360" actId="1076"/>
          <ac:spMkLst>
            <pc:docMk/>
            <pc:sldMk cId="806971857" sldId="383"/>
            <ac:spMk id="8" creationId="{33DE1581-C603-4C45-9EEC-FF60D3FBFB54}"/>
          </ac:spMkLst>
        </pc:spChg>
        <pc:picChg chg="add mod ord">
          <ac:chgData name="Richardson, Ashlin FLNR:EX" userId="S::ashlin.richardson@gov.bc.ca::d1a701de-3bff-4afd-a115-b81daed2fb6a" providerId="AD" clId="Web-{29C9B2B7-42A6-4C79-AD1B-B64BFA846020}" dt="2022-03-16T07:03:50.625" v="354" actId="14100"/>
          <ac:picMkLst>
            <pc:docMk/>
            <pc:sldMk cId="806971857" sldId="383"/>
            <ac:picMk id="2" creationId="{188CCCDE-2A62-4CA6-A99F-CC06F6E5B655}"/>
          </ac:picMkLst>
        </pc:picChg>
        <pc:picChg chg="add del mod">
          <ac:chgData name="Richardson, Ashlin FLNR:EX" userId="S::ashlin.richardson@gov.bc.ca::d1a701de-3bff-4afd-a115-b81daed2fb6a" providerId="AD" clId="Web-{29C9B2B7-42A6-4C79-AD1B-B64BFA846020}" dt="2022-03-16T07:04:00.500" v="355"/>
          <ac:picMkLst>
            <pc:docMk/>
            <pc:sldMk cId="806971857" sldId="383"/>
            <ac:picMk id="4" creationId="{89000326-3A99-45BB-BE9E-F46D80541BEF}"/>
          </ac:picMkLst>
        </pc:picChg>
        <pc:picChg chg="add mod">
          <ac:chgData name="Richardson, Ashlin FLNR:EX" userId="S::ashlin.richardson@gov.bc.ca::d1a701de-3bff-4afd-a115-b81daed2fb6a" providerId="AD" clId="Web-{29C9B2B7-42A6-4C79-AD1B-B64BFA846020}" dt="2022-03-16T07:08:56.142" v="375" actId="14100"/>
          <ac:picMkLst>
            <pc:docMk/>
            <pc:sldMk cId="806971857" sldId="383"/>
            <ac:picMk id="5" creationId="{CF8B8316-93B4-4584-BEFD-B6FB28F57396}"/>
          </ac:picMkLst>
        </pc:picChg>
      </pc:sldChg>
      <pc:sldChg chg="modSp">
        <pc:chgData name="Richardson, Ashlin FLNR:EX" userId="S::ashlin.richardson@gov.bc.ca::d1a701de-3bff-4afd-a115-b81daed2fb6a" providerId="AD" clId="Web-{29C9B2B7-42A6-4C79-AD1B-B64BFA846020}" dt="2022-03-16T08:06:28.937" v="1131" actId="20577"/>
        <pc:sldMkLst>
          <pc:docMk/>
          <pc:sldMk cId="1628474185" sldId="384"/>
        </pc:sldMkLst>
        <pc:spChg chg="mod">
          <ac:chgData name="Richardson, Ashlin FLNR:EX" userId="S::ashlin.richardson@gov.bc.ca::d1a701de-3bff-4afd-a115-b81daed2fb6a" providerId="AD" clId="Web-{29C9B2B7-42A6-4C79-AD1B-B64BFA846020}" dt="2022-03-16T08:06:28.937" v="1131" actId="20577"/>
          <ac:spMkLst>
            <pc:docMk/>
            <pc:sldMk cId="1628474185" sldId="384"/>
            <ac:spMk id="3" creationId="{00000000-0000-0000-0000-000000000000}"/>
          </ac:spMkLst>
        </pc:spChg>
        <pc:spChg chg="mod">
          <ac:chgData name="Richardson, Ashlin FLNR:EX" userId="S::ashlin.richardson@gov.bc.ca::d1a701de-3bff-4afd-a115-b81daed2fb6a" providerId="AD" clId="Web-{29C9B2B7-42A6-4C79-AD1B-B64BFA846020}" dt="2022-03-16T08:02:49.107" v="1092" actId="20577"/>
          <ac:spMkLst>
            <pc:docMk/>
            <pc:sldMk cId="1628474185" sldId="384"/>
            <ac:spMk id="6" creationId="{E2860C3F-4BF9-4611-A150-1E0E73527FC9}"/>
          </ac:spMkLst>
        </pc:spChg>
      </pc:sldChg>
      <pc:sldChg chg="modSp">
        <pc:chgData name="Richardson, Ashlin FLNR:EX" userId="S::ashlin.richardson@gov.bc.ca::d1a701de-3bff-4afd-a115-b81daed2fb6a" providerId="AD" clId="Web-{29C9B2B7-42A6-4C79-AD1B-B64BFA846020}" dt="2022-03-16T08:01:35.325" v="1074" actId="20577"/>
        <pc:sldMkLst>
          <pc:docMk/>
          <pc:sldMk cId="3310644653" sldId="385"/>
        </pc:sldMkLst>
        <pc:spChg chg="mod">
          <ac:chgData name="Richardson, Ashlin FLNR:EX" userId="S::ashlin.richardson@gov.bc.ca::d1a701de-3bff-4afd-a115-b81daed2fb6a" providerId="AD" clId="Web-{29C9B2B7-42A6-4C79-AD1B-B64BFA846020}" dt="2022-03-16T08:01:35.325" v="1074" actId="20577"/>
          <ac:spMkLst>
            <pc:docMk/>
            <pc:sldMk cId="3310644653" sldId="385"/>
            <ac:spMk id="3" creationId="{00000000-0000-0000-0000-000000000000}"/>
          </ac:spMkLst>
        </pc:spChg>
        <pc:picChg chg="mod">
          <ac:chgData name="Richardson, Ashlin FLNR:EX" userId="S::ashlin.richardson@gov.bc.ca::d1a701de-3bff-4afd-a115-b81daed2fb6a" providerId="AD" clId="Web-{29C9B2B7-42A6-4C79-AD1B-B64BFA846020}" dt="2022-03-16T08:01:28.106" v="1066" actId="1076"/>
          <ac:picMkLst>
            <pc:docMk/>
            <pc:sldMk cId="3310644653" sldId="385"/>
            <ac:picMk id="4" creationId="{49C73ADB-6223-4680-A910-E50E78BB2123}"/>
          </ac:picMkLst>
        </pc:picChg>
      </pc:sldChg>
      <pc:sldChg chg="addSp delSp modSp">
        <pc:chgData name="Richardson, Ashlin FLNR:EX" userId="S::ashlin.richardson@gov.bc.ca::d1a701de-3bff-4afd-a115-b81daed2fb6a" providerId="AD" clId="Web-{29C9B2B7-42A6-4C79-AD1B-B64BFA846020}" dt="2022-03-16T03:06:45.007" v="185" actId="1076"/>
        <pc:sldMkLst>
          <pc:docMk/>
          <pc:sldMk cId="4062029972" sldId="386"/>
        </pc:sldMkLst>
        <pc:spChg chg="del">
          <ac:chgData name="Richardson, Ashlin FLNR:EX" userId="S::ashlin.richardson@gov.bc.ca::d1a701de-3bff-4afd-a115-b81daed2fb6a" providerId="AD" clId="Web-{29C9B2B7-42A6-4C79-AD1B-B64BFA846020}" dt="2022-03-16T02:47:06.947" v="143"/>
          <ac:spMkLst>
            <pc:docMk/>
            <pc:sldMk cId="4062029972" sldId="386"/>
            <ac:spMk id="4" creationId="{C8A6A3DB-516A-4A54-906E-89B7DABC1585}"/>
          </ac:spMkLst>
        </pc:spChg>
        <pc:spChg chg="ord">
          <ac:chgData name="Richardson, Ashlin FLNR:EX" userId="S::ashlin.richardson@gov.bc.ca::d1a701de-3bff-4afd-a115-b81daed2fb6a" providerId="AD" clId="Web-{29C9B2B7-42A6-4C79-AD1B-B64BFA846020}" dt="2022-03-16T03:05:54.131" v="174"/>
          <ac:spMkLst>
            <pc:docMk/>
            <pc:sldMk cId="4062029972" sldId="386"/>
            <ac:spMk id="7" creationId="{7C636C3F-A531-4A18-BF22-5E5ACB7CF11D}"/>
          </ac:spMkLst>
        </pc:spChg>
        <pc:spChg chg="add mod">
          <ac:chgData name="Richardson, Ashlin FLNR:EX" userId="S::ashlin.richardson@gov.bc.ca::d1a701de-3bff-4afd-a115-b81daed2fb6a" providerId="AD" clId="Web-{29C9B2B7-42A6-4C79-AD1B-B64BFA846020}" dt="2022-03-16T03:06:45.007" v="185" actId="1076"/>
          <ac:spMkLst>
            <pc:docMk/>
            <pc:sldMk cId="4062029972" sldId="386"/>
            <ac:spMk id="9" creationId="{64BBC1E7-E730-4916-92CE-94541DECF8F3}"/>
          </ac:spMkLst>
        </pc:spChg>
        <pc:spChg chg="add mod">
          <ac:chgData name="Richardson, Ashlin FLNR:EX" userId="S::ashlin.richardson@gov.bc.ca::d1a701de-3bff-4afd-a115-b81daed2fb6a" providerId="AD" clId="Web-{29C9B2B7-42A6-4C79-AD1B-B64BFA846020}" dt="2022-03-16T03:04:48.724" v="164" actId="1076"/>
          <ac:spMkLst>
            <pc:docMk/>
            <pc:sldMk cId="4062029972" sldId="386"/>
            <ac:spMk id="10" creationId="{F530544C-38B3-4AF5-856E-12089921A299}"/>
          </ac:spMkLst>
        </pc:spChg>
        <pc:picChg chg="del">
          <ac:chgData name="Richardson, Ashlin FLNR:EX" userId="S::ashlin.richardson@gov.bc.ca::d1a701de-3bff-4afd-a115-b81daed2fb6a" providerId="AD" clId="Web-{29C9B2B7-42A6-4C79-AD1B-B64BFA846020}" dt="2022-03-16T02:46:36.260" v="136"/>
          <ac:picMkLst>
            <pc:docMk/>
            <pc:sldMk cId="4062029972" sldId="386"/>
            <ac:picMk id="2" creationId="{F12C02A4-48FC-43E3-A748-79C4036C41D8}"/>
          </ac:picMkLst>
        </pc:picChg>
        <pc:picChg chg="add mod ord">
          <ac:chgData name="Richardson, Ashlin FLNR:EX" userId="S::ashlin.richardson@gov.bc.ca::d1a701de-3bff-4afd-a115-b81daed2fb6a" providerId="AD" clId="Web-{29C9B2B7-42A6-4C79-AD1B-B64BFA846020}" dt="2022-03-16T03:06:06.600" v="178" actId="1076"/>
          <ac:picMkLst>
            <pc:docMk/>
            <pc:sldMk cId="4062029972" sldId="386"/>
            <ac:picMk id="5" creationId="{C76A54E3-07AE-4DFD-8DA1-276354120E38}"/>
          </ac:picMkLst>
        </pc:picChg>
        <pc:picChg chg="add mod">
          <ac:chgData name="Richardson, Ashlin FLNR:EX" userId="S::ashlin.richardson@gov.bc.ca::d1a701de-3bff-4afd-a115-b81daed2fb6a" providerId="AD" clId="Web-{29C9B2B7-42A6-4C79-AD1B-B64BFA846020}" dt="2022-03-16T02:47:19.760" v="145" actId="14100"/>
          <ac:picMkLst>
            <pc:docMk/>
            <pc:sldMk cId="4062029972" sldId="386"/>
            <ac:picMk id="6" creationId="{3CFD41CE-01A8-4749-8985-A6CEC2ADC51A}"/>
          </ac:picMkLst>
        </pc:picChg>
      </pc:sldChg>
      <pc:sldChg chg="modSp add ord replId">
        <pc:chgData name="Richardson, Ashlin FLNR:EX" userId="S::ashlin.richardson@gov.bc.ca::d1a701de-3bff-4afd-a115-b81daed2fb6a" providerId="AD" clId="Web-{29C9B2B7-42A6-4C79-AD1B-B64BFA846020}" dt="2022-03-16T08:03:19.716" v="1093" actId="1076"/>
        <pc:sldMkLst>
          <pc:docMk/>
          <pc:sldMk cId="2769984482" sldId="387"/>
        </pc:sldMkLst>
        <pc:spChg chg="mod">
          <ac:chgData name="Richardson, Ashlin FLNR:EX" userId="S::ashlin.richardson@gov.bc.ca::d1a701de-3bff-4afd-a115-b81daed2fb6a" providerId="AD" clId="Web-{29C9B2B7-42A6-4C79-AD1B-B64BFA846020}" dt="2022-03-16T07:21:54.784" v="563" actId="20577"/>
          <ac:spMkLst>
            <pc:docMk/>
            <pc:sldMk cId="2769984482" sldId="387"/>
            <ac:spMk id="3" creationId="{00000000-0000-0000-0000-000000000000}"/>
          </ac:spMkLst>
        </pc:spChg>
        <pc:spChg chg="mod">
          <ac:chgData name="Richardson, Ashlin FLNR:EX" userId="S::ashlin.richardson@gov.bc.ca::d1a701de-3bff-4afd-a115-b81daed2fb6a" providerId="AD" clId="Web-{29C9B2B7-42A6-4C79-AD1B-B64BFA846020}" dt="2022-03-16T08:03:19.716" v="1093" actId="1076"/>
          <ac:spMkLst>
            <pc:docMk/>
            <pc:sldMk cId="2769984482" sldId="387"/>
            <ac:spMk id="6" creationId="{E2860C3F-4BF9-4611-A150-1E0E73527FC9}"/>
          </ac:spMkLst>
        </pc:spChg>
      </pc:sldChg>
    </pc:docChg>
  </pc:docChgLst>
  <pc:docChgLst>
    <pc:chgData name="Richardson, Ashlin FLNR:EX" userId="S::ashlin.richardson@gov.bc.ca::d1a701de-3bff-4afd-a115-b81daed2fb6a" providerId="AD" clId="Web-{71B62FD0-8865-460C-A78D-A529F6527127}"/>
    <pc:docChg chg="modSld">
      <pc:chgData name="Richardson, Ashlin FLNR:EX" userId="S::ashlin.richardson@gov.bc.ca::d1a701de-3bff-4afd-a115-b81daed2fb6a" providerId="AD" clId="Web-{71B62FD0-8865-460C-A78D-A529F6527127}" dt="2022-03-16T20:51:05.537" v="97" actId="20577"/>
      <pc:docMkLst>
        <pc:docMk/>
      </pc:docMkLst>
      <pc:sldChg chg="modSp">
        <pc:chgData name="Richardson, Ashlin FLNR:EX" userId="S::ashlin.richardson@gov.bc.ca::d1a701de-3bff-4afd-a115-b81daed2fb6a" providerId="AD" clId="Web-{71B62FD0-8865-460C-A78D-A529F6527127}" dt="2022-03-16T20:51:05.537" v="97" actId="20577"/>
        <pc:sldMkLst>
          <pc:docMk/>
          <pc:sldMk cId="2769984482" sldId="387"/>
        </pc:sldMkLst>
        <pc:spChg chg="mod">
          <ac:chgData name="Richardson, Ashlin FLNR:EX" userId="S::ashlin.richardson@gov.bc.ca::d1a701de-3bff-4afd-a115-b81daed2fb6a" providerId="AD" clId="Web-{71B62FD0-8865-460C-A78D-A529F6527127}" dt="2022-03-16T20:51:05.537" v="97" actId="20577"/>
          <ac:spMkLst>
            <pc:docMk/>
            <pc:sldMk cId="2769984482" sldId="387"/>
            <ac:spMk id="6" creationId="{E2860C3F-4BF9-4611-A150-1E0E73527FC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CDE8BE-DEC6-4AAA-BEF6-3E11598DE8D4}" type="datetimeFigureOut">
              <a:rPr lang="en-CA" smtClean="0"/>
              <a:t>2022-03-16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51950BC-1087-406A-98D4-9454FCDD8618}" type="slidenum">
              <a:rPr lang="en-CA" smtClean="0"/>
              <a:t>‹#›</a:t>
            </a:fld>
            <a:endParaRPr lang="en-CA"/>
          </a:p>
        </p:txBody>
      </p:sp>
    </p:spTree>
    <p:extLst>
      <p:ext uri="{BB962C8B-B14F-4D97-AF65-F5344CB8AC3E}">
        <p14:creationId xmlns:p14="http://schemas.microsoft.com/office/powerpoint/2010/main" val="3425876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65C3BA-CD1E-494A-B8CF-EBF079F68535}" type="datetimeFigureOut">
              <a:rPr lang="en-CA" smtClean="0"/>
              <a:t>2022-03-16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67C3B1-A8AF-4200-B169-6695A1985649}" type="slidenum">
              <a:rPr lang="en-CA" smtClean="0"/>
              <a:t>‹#›</a:t>
            </a:fld>
            <a:endParaRPr lang="en-CA"/>
          </a:p>
        </p:txBody>
      </p:sp>
    </p:spTree>
    <p:extLst>
      <p:ext uri="{BB962C8B-B14F-4D97-AF65-F5344CB8AC3E}">
        <p14:creationId xmlns:p14="http://schemas.microsoft.com/office/powerpoint/2010/main" val="4168387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FB67C3B1-A8AF-4200-B169-6695A1985649}" type="slidenum">
              <a:rPr lang="en-CA" smtClean="0"/>
              <a:t>1</a:t>
            </a:fld>
            <a:endParaRPr lang="en-CA"/>
          </a:p>
        </p:txBody>
      </p:sp>
    </p:spTree>
    <p:extLst>
      <p:ext uri="{BB962C8B-B14F-4D97-AF65-F5344CB8AC3E}">
        <p14:creationId xmlns:p14="http://schemas.microsoft.com/office/powerpoint/2010/main" val="1568966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10</a:t>
            </a:fld>
            <a:endParaRPr lang="en-CA"/>
          </a:p>
        </p:txBody>
      </p:sp>
    </p:spTree>
    <p:extLst>
      <p:ext uri="{BB962C8B-B14F-4D97-AF65-F5344CB8AC3E}">
        <p14:creationId xmlns:p14="http://schemas.microsoft.com/office/powerpoint/2010/main" val="2517937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11</a:t>
            </a:fld>
            <a:endParaRPr lang="en-CA"/>
          </a:p>
        </p:txBody>
      </p:sp>
    </p:spTree>
    <p:extLst>
      <p:ext uri="{BB962C8B-B14F-4D97-AF65-F5344CB8AC3E}">
        <p14:creationId xmlns:p14="http://schemas.microsoft.com/office/powerpoint/2010/main" val="1615350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12</a:t>
            </a:fld>
            <a:endParaRPr lang="en-CA"/>
          </a:p>
        </p:txBody>
      </p:sp>
    </p:spTree>
    <p:extLst>
      <p:ext uri="{BB962C8B-B14F-4D97-AF65-F5344CB8AC3E}">
        <p14:creationId xmlns:p14="http://schemas.microsoft.com/office/powerpoint/2010/main" val="1516232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13</a:t>
            </a:fld>
            <a:endParaRPr lang="en-CA"/>
          </a:p>
        </p:txBody>
      </p:sp>
    </p:spTree>
    <p:extLst>
      <p:ext uri="{BB962C8B-B14F-4D97-AF65-F5344CB8AC3E}">
        <p14:creationId xmlns:p14="http://schemas.microsoft.com/office/powerpoint/2010/main" val="2735456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14</a:t>
            </a:fld>
            <a:endParaRPr lang="en-CA"/>
          </a:p>
        </p:txBody>
      </p:sp>
    </p:spTree>
    <p:extLst>
      <p:ext uri="{BB962C8B-B14F-4D97-AF65-F5344CB8AC3E}">
        <p14:creationId xmlns:p14="http://schemas.microsoft.com/office/powerpoint/2010/main" val="1576732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2</a:t>
            </a:fld>
            <a:endParaRPr lang="en-CA"/>
          </a:p>
        </p:txBody>
      </p:sp>
    </p:spTree>
    <p:extLst>
      <p:ext uri="{BB962C8B-B14F-4D97-AF65-F5344CB8AC3E}">
        <p14:creationId xmlns:p14="http://schemas.microsoft.com/office/powerpoint/2010/main" val="329103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3</a:t>
            </a:fld>
            <a:endParaRPr lang="en-CA"/>
          </a:p>
        </p:txBody>
      </p:sp>
    </p:spTree>
    <p:extLst>
      <p:ext uri="{BB962C8B-B14F-4D97-AF65-F5344CB8AC3E}">
        <p14:creationId xmlns:p14="http://schemas.microsoft.com/office/powerpoint/2010/main" val="40116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4</a:t>
            </a:fld>
            <a:endParaRPr lang="en-CA"/>
          </a:p>
        </p:txBody>
      </p:sp>
    </p:spTree>
    <p:extLst>
      <p:ext uri="{BB962C8B-B14F-4D97-AF65-F5344CB8AC3E}">
        <p14:creationId xmlns:p14="http://schemas.microsoft.com/office/powerpoint/2010/main" val="1267151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5</a:t>
            </a:fld>
            <a:endParaRPr lang="en-CA"/>
          </a:p>
        </p:txBody>
      </p:sp>
    </p:spTree>
    <p:extLst>
      <p:ext uri="{BB962C8B-B14F-4D97-AF65-F5344CB8AC3E}">
        <p14:creationId xmlns:p14="http://schemas.microsoft.com/office/powerpoint/2010/main" val="1050524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6</a:t>
            </a:fld>
            <a:endParaRPr lang="en-CA"/>
          </a:p>
        </p:txBody>
      </p:sp>
    </p:spTree>
    <p:extLst>
      <p:ext uri="{BB962C8B-B14F-4D97-AF65-F5344CB8AC3E}">
        <p14:creationId xmlns:p14="http://schemas.microsoft.com/office/powerpoint/2010/main" val="3257542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7</a:t>
            </a:fld>
            <a:endParaRPr lang="en-CA"/>
          </a:p>
        </p:txBody>
      </p:sp>
    </p:spTree>
    <p:extLst>
      <p:ext uri="{BB962C8B-B14F-4D97-AF65-F5344CB8AC3E}">
        <p14:creationId xmlns:p14="http://schemas.microsoft.com/office/powerpoint/2010/main" val="1554298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8</a:t>
            </a:fld>
            <a:endParaRPr lang="en-CA"/>
          </a:p>
        </p:txBody>
      </p:sp>
    </p:spTree>
    <p:extLst>
      <p:ext uri="{BB962C8B-B14F-4D97-AF65-F5344CB8AC3E}">
        <p14:creationId xmlns:p14="http://schemas.microsoft.com/office/powerpoint/2010/main" val="7051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67C3B1-A8AF-4200-B169-6695A1985649}" type="slidenum">
              <a:rPr lang="en-CA" smtClean="0"/>
              <a:t>9</a:t>
            </a:fld>
            <a:endParaRPr lang="en-CA"/>
          </a:p>
        </p:txBody>
      </p:sp>
    </p:spTree>
    <p:extLst>
      <p:ext uri="{BB962C8B-B14F-4D97-AF65-F5344CB8AC3E}">
        <p14:creationId xmlns:p14="http://schemas.microsoft.com/office/powerpoint/2010/main" val="1361264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255564"/>
            <a:ext cx="2844800" cy="365125"/>
          </a:xfrm>
        </p:spPr>
        <p:txBody>
          <a:bodyPr/>
          <a:lstStyle/>
          <a:p>
            <a:fld id="{5C4AB325-1839-43C0-B011-A89A93850E0D}" type="datetimeFigureOut">
              <a:rPr lang="en-CA" smtClean="0"/>
              <a:t>2022-03-16</a:t>
            </a:fld>
            <a:endParaRPr lang="en-CA"/>
          </a:p>
        </p:txBody>
      </p:sp>
      <p:sp>
        <p:nvSpPr>
          <p:cNvPr id="5" name="Footer Placeholder 4"/>
          <p:cNvSpPr>
            <a:spLocks noGrp="1"/>
          </p:cNvSpPr>
          <p:nvPr>
            <p:ph type="ftr" sz="quarter" idx="11"/>
          </p:nvPr>
        </p:nvSpPr>
        <p:spPr>
          <a:xfrm>
            <a:off x="4165600" y="255564"/>
            <a:ext cx="3860800" cy="365125"/>
          </a:xfrm>
        </p:spPr>
        <p:txBody>
          <a:bodyPr/>
          <a:lstStyle/>
          <a:p>
            <a:endParaRPr lang="en-CA"/>
          </a:p>
        </p:txBody>
      </p:sp>
      <p:sp>
        <p:nvSpPr>
          <p:cNvPr id="6" name="Slide Number Placeholder 5"/>
          <p:cNvSpPr>
            <a:spLocks noGrp="1"/>
          </p:cNvSpPr>
          <p:nvPr>
            <p:ph type="sldNum" sz="quarter" idx="12"/>
          </p:nvPr>
        </p:nvSpPr>
        <p:spPr>
          <a:xfrm>
            <a:off x="8737600" y="255564"/>
            <a:ext cx="2844800" cy="365125"/>
          </a:xfrm>
        </p:spPr>
        <p:txBody>
          <a:bodyPr/>
          <a:lstStyle/>
          <a:p>
            <a:fld id="{D97022BC-22FB-4C31-A81A-4496F7C8B801}" type="slidenum">
              <a:rPr lang="en-CA" smtClean="0"/>
              <a:t>‹#›</a:t>
            </a:fld>
            <a:endParaRPr lang="en-CA"/>
          </a:p>
        </p:txBody>
      </p:sp>
      <p:sp>
        <p:nvSpPr>
          <p:cNvPr id="7" name="Rectangle 6"/>
          <p:cNvSpPr/>
          <p:nvPr userDrawn="1"/>
        </p:nvSpPr>
        <p:spPr>
          <a:xfrm>
            <a:off x="0" y="5211598"/>
            <a:ext cx="12192000" cy="165618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1" name="Straight Connector 10"/>
          <p:cNvCxnSpPr/>
          <p:nvPr userDrawn="1"/>
        </p:nvCxnSpPr>
        <p:spPr>
          <a:xfrm>
            <a:off x="0" y="5211598"/>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5" descr="G:\!Workgrp\Media Communications\Logos &amp; Graphics\Logos &amp; Branding\BC Sunrise Logo\BCID_V_rgb_rev.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527382" y="5517231"/>
            <a:ext cx="1541564" cy="999625"/>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sz="quarter" idx="13" hasCustomPrompt="1"/>
          </p:nvPr>
        </p:nvSpPr>
        <p:spPr>
          <a:xfrm>
            <a:off x="0" y="-1"/>
            <a:ext cx="12192000" cy="5205600"/>
          </a:xfrm>
          <a:noFill/>
        </p:spPr>
        <p:txBody>
          <a:bodyPr anchor="ctr">
            <a:normAutofit/>
          </a:bodyPr>
          <a:lstStyle>
            <a:lvl1pPr marL="0" indent="0" algn="ctr">
              <a:buNone/>
              <a:defRPr sz="2400" baseline="0">
                <a:solidFill>
                  <a:schemeClr val="tx1"/>
                </a:solidFill>
              </a:defRPr>
            </a:lvl1pPr>
          </a:lstStyle>
          <a:p>
            <a:br>
              <a:rPr lang="en-CA"/>
            </a:br>
            <a:br>
              <a:rPr lang="en-CA"/>
            </a:br>
            <a:r>
              <a:rPr lang="en-CA"/>
              <a:t>Click icon to insert background image</a:t>
            </a:r>
          </a:p>
        </p:txBody>
      </p:sp>
      <p:sp>
        <p:nvSpPr>
          <p:cNvPr id="10" name="TextBox 9"/>
          <p:cNvSpPr txBox="1"/>
          <p:nvPr userDrawn="1"/>
        </p:nvSpPr>
        <p:spPr>
          <a:xfrm>
            <a:off x="-5041987" y="610828"/>
            <a:ext cx="4128459" cy="3685624"/>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change the background image:</a:t>
            </a:r>
          </a:p>
          <a:p>
            <a:pPr marL="285750" indent="-285750">
              <a:buFont typeface="Arial" panose="020B0604020202020204" pitchFamily="34" charset="0"/>
              <a:buChar char="•"/>
            </a:pPr>
            <a:r>
              <a:rPr lang="en-CA" sz="1600">
                <a:solidFill>
                  <a:schemeClr val="tx1">
                    <a:lumMod val="50000"/>
                  </a:schemeClr>
                </a:solidFill>
              </a:rPr>
              <a:t>Delete the current photo.</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2" name="Right Arrow 11"/>
          <p:cNvSpPr/>
          <p:nvPr userDrawn="1"/>
        </p:nvSpPr>
        <p:spPr>
          <a:xfrm>
            <a:off x="-876275" y="3084251"/>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nvGrpSpPr>
          <p:cNvPr id="18" name="Group 17"/>
          <p:cNvGrpSpPr/>
          <p:nvPr userDrawn="1"/>
        </p:nvGrpSpPr>
        <p:grpSpPr>
          <a:xfrm>
            <a:off x="3416094" y="-873501"/>
            <a:ext cx="5359812" cy="461665"/>
            <a:chOff x="2038041" y="-873501"/>
            <a:chExt cx="4019859" cy="461665"/>
          </a:xfrm>
        </p:grpSpPr>
        <p:sp>
          <p:nvSpPr>
            <p:cNvPr id="13" name="TextBox 12"/>
            <p:cNvSpPr txBox="1"/>
            <p:nvPr userDrawn="1"/>
          </p:nvSpPr>
          <p:spPr>
            <a:xfrm>
              <a:off x="2628900" y="-873501"/>
              <a:ext cx="3429000"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Title Slide</a:t>
              </a:r>
              <a:endParaRPr lang="en-CA" sz="2000">
                <a:solidFill>
                  <a:schemeClr val="bg1">
                    <a:lumMod val="50000"/>
                    <a:lumOff val="50000"/>
                  </a:schemeClr>
                </a:solidFill>
              </a:endParaRPr>
            </a:p>
          </p:txBody>
        </p:sp>
        <p:sp>
          <p:nvSpPr>
            <p:cNvPr id="9" name="Rectangle 8"/>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Rectangle 14"/>
            <p:cNvSpPr/>
            <p:nvPr userDrawn="1"/>
          </p:nvSpPr>
          <p:spPr>
            <a:xfrm>
              <a:off x="2038041" y="-571499"/>
              <a:ext cx="447984" cy="96824"/>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20" name="Straight Connector 19"/>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12856547" y="598856"/>
            <a:ext cx="4128459" cy="337015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Make a strong first impression!</a:t>
            </a:r>
          </a:p>
          <a:p>
            <a:pPr>
              <a:spcAft>
                <a:spcPts val="900"/>
              </a:spcAft>
            </a:pPr>
            <a:r>
              <a:rPr lang="en-CA" sz="1800" b="0">
                <a:solidFill>
                  <a:schemeClr val="tx1">
                    <a:lumMod val="50000"/>
                  </a:schemeClr>
                </a:solidFill>
              </a:rPr>
              <a:t>The amount of polish and professionalism that goes into your title slide will set your audience’s expectation for what’s to come in the rest of your presentation.</a:t>
            </a:r>
          </a:p>
          <a:p>
            <a:pPr>
              <a:spcAft>
                <a:spcPts val="900"/>
              </a:spcAft>
            </a:pPr>
            <a:r>
              <a:rPr lang="en-CA" sz="1800" b="0">
                <a:solidFill>
                  <a:schemeClr val="tx1">
                    <a:lumMod val="50000"/>
                  </a:schemeClr>
                </a:solidFill>
              </a:rPr>
              <a:t>Try to use a high-quality background</a:t>
            </a:r>
            <a:r>
              <a:rPr lang="en-CA" sz="1800" b="0" baseline="0">
                <a:solidFill>
                  <a:schemeClr val="tx1">
                    <a:lumMod val="50000"/>
                  </a:schemeClr>
                </a:solidFill>
              </a:rPr>
              <a:t> </a:t>
            </a:r>
            <a:r>
              <a:rPr lang="en-CA" sz="1800" b="0">
                <a:solidFill>
                  <a:schemeClr val="tx1">
                    <a:lumMod val="50000"/>
                  </a:schemeClr>
                </a:solidFill>
              </a:rPr>
              <a:t>photo or image that is visually striking and/or that sends a clear message on the topic of your presentation. Avoid using generic “clip art” images</a:t>
            </a:r>
            <a:r>
              <a:rPr lang="en-CA" sz="1800" b="0" baseline="0">
                <a:solidFill>
                  <a:schemeClr val="tx1">
                    <a:lumMod val="50000"/>
                  </a:schemeClr>
                </a:solidFill>
              </a:rPr>
              <a:t> or low-quality photos (e.g. blurry or pixilated images).</a:t>
            </a:r>
            <a:endParaRPr lang="en-CA" sz="1800" b="0">
              <a:solidFill>
                <a:schemeClr val="tx1">
                  <a:lumMod val="50000"/>
                </a:schemeClr>
              </a:solidFill>
            </a:endParaRPr>
          </a:p>
        </p:txBody>
      </p:sp>
    </p:spTree>
    <p:extLst>
      <p:ext uri="{BB962C8B-B14F-4D97-AF65-F5344CB8AC3E}">
        <p14:creationId xmlns:p14="http://schemas.microsoft.com/office/powerpoint/2010/main" val="10412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C4AB325-1839-43C0-B011-A89A93850E0D}" type="datetimeFigureOut">
              <a:rPr lang="en-CA" smtClean="0"/>
              <a:t>2022-03-16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grpSp>
        <p:nvGrpSpPr>
          <p:cNvPr id="11" name="Group 10"/>
          <p:cNvGrpSpPr/>
          <p:nvPr userDrawn="1"/>
        </p:nvGrpSpPr>
        <p:grpSpPr>
          <a:xfrm>
            <a:off x="2766380" y="-873501"/>
            <a:ext cx="6659240" cy="461665"/>
            <a:chOff x="2038041" y="-873501"/>
            <a:chExt cx="4994430" cy="461665"/>
          </a:xfrm>
        </p:grpSpPr>
        <p:sp>
          <p:nvSpPr>
            <p:cNvPr id="12" name="TextBox 11"/>
            <p:cNvSpPr txBox="1"/>
            <p:nvPr userDrawn="1"/>
          </p:nvSpPr>
          <p:spPr>
            <a:xfrm>
              <a:off x="2628899" y="-873501"/>
              <a:ext cx="4403572"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Title and Content</a:t>
              </a:r>
              <a:endParaRPr lang="en-CA" sz="2000">
                <a:solidFill>
                  <a:schemeClr val="bg1">
                    <a:lumMod val="50000"/>
                    <a:lumOff val="50000"/>
                  </a:schemeClr>
                </a:solidFill>
              </a:endParaRPr>
            </a:p>
          </p:txBody>
        </p:sp>
        <p:sp>
          <p:nvSpPr>
            <p:cNvPr id="13" name="Rectangle 12"/>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Rectangle 13"/>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15" name="Straight Connector 14"/>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825212" y="-644904"/>
            <a:ext cx="91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957292" y="-644904"/>
            <a:ext cx="345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2825212" y="-578913"/>
            <a:ext cx="91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2957292" y="-578913"/>
            <a:ext cx="34544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userDrawn="1"/>
        </p:nvSpPr>
        <p:spPr>
          <a:xfrm>
            <a:off x="-4453467" y="1529807"/>
            <a:ext cx="3692339" cy="3539430"/>
          </a:xfrm>
          <a:prstGeom prst="rect">
            <a:avLst/>
          </a:prstGeom>
          <a:noFill/>
          <a:ln>
            <a:noFill/>
          </a:ln>
        </p:spPr>
        <p:txBody>
          <a:bodyPr wrap="square" rtlCol="0">
            <a:spAutoFit/>
          </a:bodyPr>
          <a:lstStyle/>
          <a:p>
            <a:pPr marL="0" indent="0">
              <a:buFont typeface="Arial" panose="020B0604020202020204" pitchFamily="34" charset="0"/>
              <a:buNone/>
            </a:pPr>
            <a:r>
              <a:rPr lang="en-CA" sz="1600" b="1">
                <a:solidFill>
                  <a:schemeClr val="tx1">
                    <a:lumMod val="50000"/>
                  </a:schemeClr>
                </a:solidFill>
              </a:rPr>
              <a:t>Make full use of the features in this</a:t>
            </a:r>
            <a:r>
              <a:rPr lang="en-CA" sz="1600" b="1" baseline="0">
                <a:solidFill>
                  <a:schemeClr val="tx1">
                    <a:lumMod val="50000"/>
                  </a:schemeClr>
                </a:solidFill>
              </a:rPr>
              <a:t> template!</a:t>
            </a:r>
            <a:endParaRPr lang="en-CA" sz="1600" b="1">
              <a:solidFill>
                <a:schemeClr val="tx1">
                  <a:lumMod val="50000"/>
                </a:schemeClr>
              </a:solidFill>
            </a:endParaRPr>
          </a:p>
          <a:p>
            <a:pPr marL="0" indent="0">
              <a:buFont typeface="Arial" panose="020B0604020202020204" pitchFamily="34" charset="0"/>
              <a:buNone/>
            </a:pPr>
            <a:endParaRPr lang="en-CA" sz="1600">
              <a:solidFill>
                <a:schemeClr val="tx1">
                  <a:lumMod val="50000"/>
                </a:schemeClr>
              </a:solidFill>
            </a:endParaRPr>
          </a:p>
          <a:p>
            <a:pPr marL="0" indent="0">
              <a:buFont typeface="Arial" panose="020B0604020202020204" pitchFamily="34" charset="0"/>
              <a:buNone/>
            </a:pPr>
            <a:r>
              <a:rPr lang="en-CA" sz="1600">
                <a:solidFill>
                  <a:schemeClr val="tx1">
                    <a:lumMod val="50000"/>
                  </a:schemeClr>
                </a:solidFill>
              </a:rPr>
              <a:t>There</a:t>
            </a:r>
            <a:r>
              <a:rPr lang="en-CA" sz="1600" baseline="0">
                <a:solidFill>
                  <a:schemeClr val="tx1">
                    <a:lumMod val="50000"/>
                  </a:schemeClr>
                </a:solidFill>
              </a:rPr>
              <a:t> are a number of pre-made slide layouts included in this PowerPoint template that are designed to add more visual appeal and variety to your presentation. </a:t>
            </a:r>
          </a:p>
          <a:p>
            <a:pPr marL="0" indent="0">
              <a:buFont typeface="Arial" panose="020B0604020202020204" pitchFamily="34" charset="0"/>
              <a:buNone/>
            </a:pPr>
            <a:endParaRPr lang="en-CA" sz="1600" baseline="0">
              <a:solidFill>
                <a:schemeClr val="tx1">
                  <a:lumMod val="50000"/>
                </a:schemeClr>
              </a:solidFill>
            </a:endParaRPr>
          </a:p>
          <a:p>
            <a:pPr marL="0" indent="0">
              <a:buFont typeface="Arial" panose="020B0604020202020204" pitchFamily="34" charset="0"/>
              <a:buNone/>
            </a:pPr>
            <a:r>
              <a:rPr lang="en-CA" sz="1600" baseline="0">
                <a:solidFill>
                  <a:schemeClr val="tx1">
                    <a:lumMod val="50000"/>
                  </a:schemeClr>
                </a:solidFill>
              </a:rPr>
              <a:t>Try them out! On the “Home” tab of the ribbon menu, navigate to the “Slides” section. Select the “New Slide” dropdown menu to access a selection of different layout options for your new slides.</a:t>
            </a:r>
          </a:p>
        </p:txBody>
      </p:sp>
      <p:sp>
        <p:nvSpPr>
          <p:cNvPr id="30" name="TextBox 29"/>
          <p:cNvSpPr txBox="1"/>
          <p:nvPr userDrawn="1"/>
        </p:nvSpPr>
        <p:spPr>
          <a:xfrm>
            <a:off x="12937067" y="330200"/>
            <a:ext cx="3692339" cy="5016758"/>
          </a:xfrm>
          <a:prstGeom prst="rect">
            <a:avLst/>
          </a:prstGeom>
          <a:noFill/>
          <a:ln>
            <a:noFill/>
          </a:ln>
        </p:spPr>
        <p:txBody>
          <a:bodyPr wrap="square" rtlCol="0">
            <a:spAutoFit/>
          </a:bodyPr>
          <a:lstStyle/>
          <a:p>
            <a:pPr marL="0" indent="0">
              <a:buFont typeface="Arial" panose="020B0604020202020204" pitchFamily="34" charset="0"/>
              <a:buNone/>
            </a:pPr>
            <a:r>
              <a:rPr lang="en-CA" sz="1600" b="1">
                <a:solidFill>
                  <a:schemeClr val="tx1">
                    <a:lumMod val="50000"/>
                  </a:schemeClr>
                </a:solidFill>
              </a:rPr>
              <a:t>Advice:</a:t>
            </a:r>
            <a:r>
              <a:rPr lang="en-CA" sz="1600" b="1" baseline="0">
                <a:solidFill>
                  <a:schemeClr val="tx1">
                    <a:lumMod val="50000"/>
                  </a:schemeClr>
                </a:solidFill>
              </a:rPr>
              <a:t> less is more when it comes to presentation slides!</a:t>
            </a:r>
            <a:endParaRPr lang="en-CA" sz="1600" b="1">
              <a:solidFill>
                <a:schemeClr val="tx1">
                  <a:lumMod val="50000"/>
                </a:schemeClr>
              </a:solidFill>
            </a:endParaRPr>
          </a:p>
          <a:p>
            <a:pPr marL="0" indent="0">
              <a:buFont typeface="Arial" panose="020B0604020202020204" pitchFamily="34" charset="0"/>
              <a:buNone/>
            </a:pPr>
            <a:endParaRPr lang="en-CA" sz="1600">
              <a:solidFill>
                <a:schemeClr val="tx1">
                  <a:lumMod val="50000"/>
                </a:schemeClr>
              </a:solidFill>
            </a:endParaRPr>
          </a:p>
          <a:p>
            <a:pPr marL="285750" indent="-285750">
              <a:buFont typeface="Arial" panose="020B0604020202020204" pitchFamily="34" charset="0"/>
              <a:buChar char="•"/>
            </a:pPr>
            <a:r>
              <a:rPr lang="en-CA" sz="1600">
                <a:solidFill>
                  <a:schemeClr val="tx1">
                    <a:lumMod val="50000"/>
                  </a:schemeClr>
                </a:solidFill>
              </a:rPr>
              <a:t>Try</a:t>
            </a:r>
            <a:r>
              <a:rPr lang="en-CA" sz="1600" baseline="0">
                <a:solidFill>
                  <a:schemeClr val="tx1">
                    <a:lumMod val="50000"/>
                  </a:schemeClr>
                </a:solidFill>
              </a:rPr>
              <a:t> to avoid adding more than a few brief, memorable bullets or sentences to each slide.</a:t>
            </a:r>
          </a:p>
          <a:p>
            <a:pPr marL="285750" indent="-285750">
              <a:buFont typeface="Arial" panose="020B0604020202020204" pitchFamily="34" charset="0"/>
              <a:buChar char="•"/>
            </a:pPr>
            <a:endParaRPr lang="en-CA" sz="1600" baseline="0">
              <a:solidFill>
                <a:schemeClr val="tx1">
                  <a:lumMod val="50000"/>
                </a:schemeClr>
              </a:solidFill>
            </a:endParaRPr>
          </a:p>
          <a:p>
            <a:pPr marL="285750" indent="-285750">
              <a:buFont typeface="Arial" panose="020B0604020202020204" pitchFamily="34" charset="0"/>
              <a:buChar char="•"/>
            </a:pPr>
            <a:r>
              <a:rPr lang="en-CA" sz="1600" baseline="0">
                <a:solidFill>
                  <a:schemeClr val="tx1">
                    <a:lumMod val="50000"/>
                  </a:schemeClr>
                </a:solidFill>
              </a:rPr>
              <a:t>Too much text can be overwhelming for the viewer - you can always expand on the slide’s bullets when you speak to them in your presentation.</a:t>
            </a:r>
          </a:p>
          <a:p>
            <a:pPr marL="285750" indent="-285750">
              <a:buFont typeface="Arial" panose="020B0604020202020204" pitchFamily="34" charset="0"/>
              <a:buChar char="•"/>
            </a:pPr>
            <a:endParaRPr lang="en-CA" sz="1600" baseline="0">
              <a:solidFill>
                <a:schemeClr val="tx1">
                  <a:lumMod val="50000"/>
                </a:schemeClr>
              </a:solidFill>
            </a:endParaRPr>
          </a:p>
          <a:p>
            <a:pPr marL="285750" indent="-285750">
              <a:buFont typeface="Arial" panose="020B0604020202020204" pitchFamily="34" charset="0"/>
              <a:buChar char="•"/>
            </a:pPr>
            <a:r>
              <a:rPr lang="en-CA" sz="1600" baseline="0">
                <a:solidFill>
                  <a:schemeClr val="tx1">
                    <a:lumMod val="50000"/>
                  </a:schemeClr>
                </a:solidFill>
              </a:rPr>
              <a:t>If the slide is starting to feel text-heavy, consider breaking the content up into two or more slides. Your presentation will take the same amount of time to run through regardless of whether your bullets are all crammed on to one slide or split up into multiple!</a:t>
            </a:r>
            <a:endParaRPr lang="en-CA" sz="1600">
              <a:solidFill>
                <a:schemeClr val="tx1">
                  <a:lumMod val="50000"/>
                </a:schemeClr>
              </a:solidFill>
            </a:endParaRP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68510" y="82527"/>
            <a:ext cx="3097538" cy="995422"/>
          </a:xfrm>
          <a:prstGeom prst="rect">
            <a:avLst/>
          </a:prstGeom>
        </p:spPr>
      </p:pic>
    </p:spTree>
    <p:extLst>
      <p:ext uri="{BB962C8B-B14F-4D97-AF65-F5344CB8AC3E}">
        <p14:creationId xmlns:p14="http://schemas.microsoft.com/office/powerpoint/2010/main" val="127910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Image (Right)">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8023226" y="1164431"/>
            <a:ext cx="4166327" cy="5702045"/>
          </a:xfrm>
          <a:noFill/>
        </p:spPr>
        <p:txBody>
          <a:bodyPr anchor="ctr">
            <a:normAutofit/>
          </a:bodyPr>
          <a:lstStyle>
            <a:lvl1pPr marL="0" indent="0" algn="ctr">
              <a:buNone/>
              <a:defRPr sz="2000"/>
            </a:lvl1pPr>
          </a:lstStyle>
          <a:p>
            <a:br>
              <a:rPr lang="en-CA"/>
            </a:br>
            <a:br>
              <a:rPr lang="en-CA"/>
            </a:br>
            <a:r>
              <a:rPr lang="en-CA"/>
              <a:t>Click icon to insert photo</a:t>
            </a:r>
          </a:p>
        </p:txBody>
      </p:sp>
      <p:sp>
        <p:nvSpPr>
          <p:cNvPr id="3" name="Content Placeholder 2"/>
          <p:cNvSpPr>
            <a:spLocks noGrp="1"/>
          </p:cNvSpPr>
          <p:nvPr>
            <p:ph idx="1"/>
          </p:nvPr>
        </p:nvSpPr>
        <p:spPr>
          <a:xfrm>
            <a:off x="609600" y="1600201"/>
            <a:ext cx="6830549" cy="4525963"/>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C4AB325-1839-43C0-B011-A89A93850E0D}" type="datetimeFigureOut">
              <a:rPr lang="en-CA" smtClean="0"/>
              <a:t>2022-03-16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cxnSp>
        <p:nvCxnSpPr>
          <p:cNvPr id="13" name="Straight Connector 12"/>
          <p:cNvCxnSpPr/>
          <p:nvPr userDrawn="1"/>
        </p:nvCxnSpPr>
        <p:spPr>
          <a:xfrm flipV="1">
            <a:off x="8016213" y="1160476"/>
            <a:ext cx="0" cy="569752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13212147" y="1554177"/>
            <a:ext cx="4128459" cy="343940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add an image:</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9" name="Right Arrow 18"/>
          <p:cNvSpPr/>
          <p:nvPr userDrawn="1"/>
        </p:nvSpPr>
        <p:spPr>
          <a:xfrm flipH="1">
            <a:off x="12501059" y="3570400"/>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5" name="TextBox 14"/>
          <p:cNvSpPr txBox="1"/>
          <p:nvPr userDrawn="1"/>
        </p:nvSpPr>
        <p:spPr>
          <a:xfrm>
            <a:off x="3059999" y="-873501"/>
            <a:ext cx="6859811"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Content + Image (Right)</a:t>
            </a:r>
            <a:endParaRPr lang="en-CA" sz="2000">
              <a:solidFill>
                <a:schemeClr val="bg1">
                  <a:lumMod val="50000"/>
                  <a:lumOff val="50000"/>
                </a:schemeClr>
              </a:solidFill>
            </a:endParaRPr>
          </a:p>
        </p:txBody>
      </p:sp>
      <p:sp>
        <p:nvSpPr>
          <p:cNvPr id="16" name="Rectangle 15"/>
          <p:cNvSpPr/>
          <p:nvPr userDrawn="1"/>
        </p:nvSpPr>
        <p:spPr>
          <a:xfrm>
            <a:off x="2272189" y="-810663"/>
            <a:ext cx="597312"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20" name="Straight Connector 19"/>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2665229" y="-711527"/>
            <a:ext cx="151505" cy="198000"/>
          </a:xfrm>
          <a:prstGeom prst="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7" name="Rectangle 16"/>
          <p:cNvSpPr/>
          <p:nvPr userDrawn="1"/>
        </p:nvSpPr>
        <p:spPr>
          <a:xfrm>
            <a:off x="2272189" y="-800350"/>
            <a:ext cx="597312"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22" name="Straight Connector 21"/>
          <p:cNvCxnSpPr/>
          <p:nvPr userDrawn="1"/>
        </p:nvCxnSpPr>
        <p:spPr>
          <a:xfrm>
            <a:off x="2342611" y="-644904"/>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2342611" y="-578913"/>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328447" cy="995422"/>
          </a:xfrm>
          <a:prstGeom prst="rect">
            <a:avLst/>
          </a:prstGeom>
        </p:spPr>
      </p:pic>
    </p:spTree>
    <p:extLst>
      <p:ext uri="{BB962C8B-B14F-4D97-AF65-F5344CB8AC3E}">
        <p14:creationId xmlns:p14="http://schemas.microsoft.com/office/powerpoint/2010/main" val="1837690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Image (Left)">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1" y="1164431"/>
            <a:ext cx="4166327" cy="5702045"/>
          </a:xfrm>
          <a:noFill/>
        </p:spPr>
        <p:txBody>
          <a:bodyPr anchor="ctr">
            <a:normAutofit/>
          </a:bodyPr>
          <a:lstStyle>
            <a:lvl1pPr marL="0" indent="0" algn="ctr">
              <a:buNone/>
              <a:defRPr sz="2000"/>
            </a:lvl1pPr>
          </a:lstStyle>
          <a:p>
            <a:br>
              <a:rPr lang="en-CA"/>
            </a:br>
            <a:br>
              <a:rPr lang="en-CA"/>
            </a:br>
            <a:r>
              <a:rPr lang="en-CA"/>
              <a:t>Click icon to insert photo</a:t>
            </a:r>
          </a:p>
        </p:txBody>
      </p:sp>
      <p:sp>
        <p:nvSpPr>
          <p:cNvPr id="3" name="Content Placeholder 2"/>
          <p:cNvSpPr>
            <a:spLocks noGrp="1"/>
          </p:cNvSpPr>
          <p:nvPr>
            <p:ph idx="1"/>
          </p:nvPr>
        </p:nvSpPr>
        <p:spPr>
          <a:xfrm>
            <a:off x="4751009" y="1600201"/>
            <a:ext cx="6830549" cy="4525963"/>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C4AB325-1839-43C0-B011-A89A93850E0D}" type="datetimeFigureOut">
              <a:rPr lang="en-CA" smtClean="0"/>
              <a:t>2022-03-16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cxnSp>
        <p:nvCxnSpPr>
          <p:cNvPr id="13" name="Straight Connector 12"/>
          <p:cNvCxnSpPr/>
          <p:nvPr userDrawn="1"/>
        </p:nvCxnSpPr>
        <p:spPr>
          <a:xfrm flipV="1">
            <a:off x="4173253" y="1160476"/>
            <a:ext cx="0" cy="5697524"/>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5041987" y="1592277"/>
            <a:ext cx="4128459" cy="343940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add an image:</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5" name="Right Arrow 14"/>
          <p:cNvSpPr/>
          <p:nvPr userDrawn="1"/>
        </p:nvSpPr>
        <p:spPr>
          <a:xfrm>
            <a:off x="-876275" y="3811700"/>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8" name="Straight Connector 17"/>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2355295" y="-873501"/>
            <a:ext cx="7481411" cy="461665"/>
            <a:chOff x="1704142" y="-873501"/>
            <a:chExt cx="5611058" cy="461665"/>
          </a:xfrm>
        </p:grpSpPr>
        <p:sp>
          <p:nvSpPr>
            <p:cNvPr id="16" name="TextBox 15"/>
            <p:cNvSpPr txBox="1"/>
            <p:nvPr userDrawn="1"/>
          </p:nvSpPr>
          <p:spPr>
            <a:xfrm>
              <a:off x="2294999" y="-873501"/>
              <a:ext cx="5020201"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Content + Image (Left)</a:t>
              </a:r>
              <a:endParaRPr lang="en-CA" sz="2000">
                <a:solidFill>
                  <a:schemeClr val="bg1">
                    <a:lumMod val="50000"/>
                    <a:lumOff val="50000"/>
                  </a:schemeClr>
                </a:solidFill>
              </a:endParaRPr>
            </a:p>
          </p:txBody>
        </p:sp>
        <p:sp>
          <p:nvSpPr>
            <p:cNvPr id="17" name="Rectangle 16"/>
            <p:cNvSpPr/>
            <p:nvPr userDrawn="1"/>
          </p:nvSpPr>
          <p:spPr>
            <a:xfrm>
              <a:off x="1704142"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9" name="Rectangle 18"/>
            <p:cNvSpPr/>
            <p:nvPr userDrawn="1"/>
          </p:nvSpPr>
          <p:spPr>
            <a:xfrm>
              <a:off x="1744921" y="-711527"/>
              <a:ext cx="113629" cy="198000"/>
            </a:xfrm>
            <a:prstGeom prst="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Rectangle 19"/>
            <p:cNvSpPr/>
            <p:nvPr userDrawn="1"/>
          </p:nvSpPr>
          <p:spPr>
            <a:xfrm>
              <a:off x="1704142"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21" name="Straight Connector 20"/>
          <p:cNvCxnSpPr/>
          <p:nvPr userDrawn="1"/>
        </p:nvCxnSpPr>
        <p:spPr>
          <a:xfrm>
            <a:off x="2622197" y="-644904"/>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2622197" y="-578913"/>
            <a:ext cx="264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3709" y="82527"/>
            <a:ext cx="3402338" cy="995422"/>
          </a:xfrm>
          <a:prstGeom prst="rect">
            <a:avLst/>
          </a:prstGeom>
        </p:spPr>
      </p:pic>
    </p:spTree>
    <p:extLst>
      <p:ext uri="{BB962C8B-B14F-4D97-AF65-F5344CB8AC3E}">
        <p14:creationId xmlns:p14="http://schemas.microsoft.com/office/powerpoint/2010/main" val="2207849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0" y="1164431"/>
            <a:ext cx="12192000" cy="5702045"/>
          </a:xfrm>
          <a:noFill/>
        </p:spPr>
        <p:txBody>
          <a:bodyPr anchor="ctr">
            <a:normAutofit/>
          </a:bodyPr>
          <a:lstStyle>
            <a:lvl1pPr marL="0" indent="0" algn="ctr">
              <a:buNone/>
              <a:defRPr sz="2000"/>
            </a:lvl1pPr>
          </a:lstStyle>
          <a:p>
            <a:br>
              <a:rPr lang="en-CA"/>
            </a:br>
            <a:br>
              <a:rPr lang="en-CA"/>
            </a:br>
            <a:r>
              <a:rPr lang="en-CA"/>
              <a:t>Click icon to insert photo</a:t>
            </a:r>
          </a:p>
        </p:txBody>
      </p:sp>
      <p:sp>
        <p:nvSpPr>
          <p:cNvPr id="4" name="Date Placeholder 3"/>
          <p:cNvSpPr>
            <a:spLocks noGrp="1"/>
          </p:cNvSpPr>
          <p:nvPr>
            <p:ph type="dt" sz="half" idx="10"/>
          </p:nvPr>
        </p:nvSpPr>
        <p:spPr/>
        <p:txBody>
          <a:bodyPr/>
          <a:lstStyle/>
          <a:p>
            <a:fld id="{5C4AB325-1839-43C0-B011-A89A93850E0D}" type="datetimeFigureOut">
              <a:rPr lang="en-CA" smtClean="0"/>
              <a:t>2022-03-16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97022BC-22FB-4C31-A81A-4496F7C8B801}" type="slidenum">
              <a:rPr lang="en-CA" smtClean="0"/>
              <a:t>‹#›</a:t>
            </a:fld>
            <a:endParaRPr lang="en-CA"/>
          </a:p>
        </p:txBody>
      </p:sp>
      <p:sp>
        <p:nvSpPr>
          <p:cNvPr id="7" name="Rectangle 6"/>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8" name="Straight Connector 7"/>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sp>
        <p:nvSpPr>
          <p:cNvPr id="14" name="TextBox 13"/>
          <p:cNvSpPr txBox="1"/>
          <p:nvPr userDrawn="1"/>
        </p:nvSpPr>
        <p:spPr>
          <a:xfrm>
            <a:off x="-5041987" y="1592277"/>
            <a:ext cx="4128459" cy="3439403"/>
          </a:xfrm>
          <a:prstGeom prst="rect">
            <a:avLst/>
          </a:prstGeom>
          <a:noFill/>
          <a:ln>
            <a:noFill/>
          </a:ln>
        </p:spPr>
        <p:txBody>
          <a:bodyPr wrap="square" rtlCol="0">
            <a:spAutoFit/>
          </a:bodyPr>
          <a:lstStyle/>
          <a:p>
            <a:pPr>
              <a:spcAft>
                <a:spcPts val="900"/>
              </a:spcAft>
            </a:pPr>
            <a:r>
              <a:rPr lang="en-CA" sz="1800" b="1">
                <a:solidFill>
                  <a:schemeClr val="tx1">
                    <a:lumMod val="50000"/>
                  </a:schemeClr>
                </a:solidFill>
              </a:rPr>
              <a:t>How to add an image:</a:t>
            </a:r>
          </a:p>
          <a:p>
            <a:pPr marL="285750" indent="-285750">
              <a:buFont typeface="Arial" panose="020B0604020202020204" pitchFamily="34" charset="0"/>
              <a:buChar char="•"/>
            </a:pPr>
            <a:r>
              <a:rPr lang="en-CA" sz="1600">
                <a:solidFill>
                  <a:schemeClr val="tx1">
                    <a:lumMod val="50000"/>
                  </a:schemeClr>
                </a:solidFill>
              </a:rPr>
              <a:t>Click the “Image” icon at the centre that displays in the centre of the screen</a:t>
            </a:r>
          </a:p>
          <a:p>
            <a:pPr marL="285750" indent="-285750">
              <a:buFont typeface="Arial" panose="020B0604020202020204" pitchFamily="34" charset="0"/>
              <a:buChar char="•"/>
            </a:pPr>
            <a:r>
              <a:rPr lang="en-CA" sz="1600">
                <a:solidFill>
                  <a:schemeClr val="tx1">
                    <a:lumMod val="50000"/>
                  </a:schemeClr>
                </a:solidFill>
              </a:rPr>
              <a:t>Select the file you wish to use</a:t>
            </a:r>
          </a:p>
          <a:p>
            <a:pPr marL="285750" indent="-285750">
              <a:buFont typeface="Arial" panose="020B0604020202020204" pitchFamily="34" charset="0"/>
              <a:buChar char="•"/>
            </a:pPr>
            <a:r>
              <a:rPr lang="en-CA" sz="1600">
                <a:solidFill>
                  <a:schemeClr val="tx1">
                    <a:lumMod val="50000"/>
                  </a:schemeClr>
                </a:solidFill>
              </a:rPr>
              <a:t>(If necessary): navigate to the “Format” tab on the Ribbon Menu, then use the Crop Tool to reposition or resize the image</a:t>
            </a:r>
          </a:p>
          <a:p>
            <a:pPr marL="285750" indent="-285750">
              <a:buFont typeface="Arial" panose="020B0604020202020204" pitchFamily="34" charset="0"/>
              <a:buChar char="•"/>
            </a:pPr>
            <a:r>
              <a:rPr lang="en-CA" sz="1600" b="1">
                <a:solidFill>
                  <a:schemeClr val="tx1">
                    <a:lumMod val="50000"/>
                  </a:schemeClr>
                </a:solidFill>
              </a:rPr>
              <a:t>IMPORTANT:</a:t>
            </a:r>
            <a:r>
              <a:rPr lang="en-CA" sz="1600">
                <a:solidFill>
                  <a:schemeClr val="tx1">
                    <a:lumMod val="50000"/>
                  </a:schemeClr>
                </a:solidFill>
              </a:rPr>
              <a:t> After you’ve inserted the image, navigate to the “Format” tab on the Ribbon Menu, then under the “Adjust” section, click “Compress Images.” Compress the image to 150 dpi. This will help to reduce the file size of your presentation.</a:t>
            </a:r>
            <a:endParaRPr lang="en-CA" sz="1600" b="1">
              <a:solidFill>
                <a:schemeClr val="tx1">
                  <a:lumMod val="50000"/>
                </a:schemeClr>
              </a:solidFill>
            </a:endParaRPr>
          </a:p>
        </p:txBody>
      </p:sp>
      <p:sp>
        <p:nvSpPr>
          <p:cNvPr id="15" name="Right Arrow 14"/>
          <p:cNvSpPr/>
          <p:nvPr userDrawn="1"/>
        </p:nvSpPr>
        <p:spPr>
          <a:xfrm>
            <a:off x="-876275" y="3811700"/>
            <a:ext cx="538061" cy="399776"/>
          </a:xfrm>
          <a:prstGeom prst="rightArrow">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8" name="Straight Connector 17"/>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2659314" y="-873501"/>
            <a:ext cx="6873372" cy="461665"/>
            <a:chOff x="1704142" y="-873501"/>
            <a:chExt cx="5155029" cy="461665"/>
          </a:xfrm>
        </p:grpSpPr>
        <p:sp>
          <p:nvSpPr>
            <p:cNvPr id="16" name="TextBox 15"/>
            <p:cNvSpPr txBox="1"/>
            <p:nvPr userDrawn="1"/>
          </p:nvSpPr>
          <p:spPr>
            <a:xfrm>
              <a:off x="2295000" y="-873501"/>
              <a:ext cx="4564171"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a:t>
              </a:r>
              <a:r>
                <a:rPr lang="en-CA" sz="2400" baseline="0">
                  <a:solidFill>
                    <a:schemeClr val="bg1">
                      <a:lumMod val="50000"/>
                      <a:lumOff val="50000"/>
                    </a:schemeClr>
                  </a:solidFill>
                </a:rPr>
                <a:t> Full-Screen </a:t>
              </a:r>
              <a:r>
                <a:rPr lang="en-CA" sz="2400">
                  <a:solidFill>
                    <a:schemeClr val="bg1">
                      <a:lumMod val="50000"/>
                      <a:lumOff val="50000"/>
                    </a:schemeClr>
                  </a:solidFill>
                </a:rPr>
                <a:t>Image</a:t>
              </a:r>
              <a:endParaRPr lang="en-CA" sz="2000">
                <a:solidFill>
                  <a:schemeClr val="bg1">
                    <a:lumMod val="50000"/>
                    <a:lumOff val="50000"/>
                  </a:schemeClr>
                </a:solidFill>
              </a:endParaRPr>
            </a:p>
          </p:txBody>
        </p:sp>
        <p:sp>
          <p:nvSpPr>
            <p:cNvPr id="17" name="Rectangle 16"/>
            <p:cNvSpPr/>
            <p:nvPr userDrawn="1"/>
          </p:nvSpPr>
          <p:spPr>
            <a:xfrm>
              <a:off x="1704142"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9" name="Rectangle 18"/>
            <p:cNvSpPr/>
            <p:nvPr userDrawn="1"/>
          </p:nvSpPr>
          <p:spPr>
            <a:xfrm>
              <a:off x="1744921" y="-711527"/>
              <a:ext cx="369799" cy="198000"/>
            </a:xfrm>
            <a:prstGeom prst="rect">
              <a:avLst/>
            </a:prstGeom>
            <a:solidFill>
              <a:schemeClr val="tx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Rectangle 19"/>
            <p:cNvSpPr/>
            <p:nvPr userDrawn="1"/>
          </p:nvSpPr>
          <p:spPr>
            <a:xfrm>
              <a:off x="1704142"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00" y="82527"/>
            <a:ext cx="3328447" cy="995422"/>
          </a:xfrm>
          <a:prstGeom prst="rect">
            <a:avLst/>
          </a:prstGeom>
        </p:spPr>
      </p:pic>
    </p:spTree>
    <p:extLst>
      <p:ext uri="{BB962C8B-B14F-4D97-AF65-F5344CB8AC3E}">
        <p14:creationId xmlns:p14="http://schemas.microsoft.com/office/powerpoint/2010/main" val="317525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C4AB325-1839-43C0-B011-A89A93850E0D}" type="datetimeFigureOut">
              <a:rPr lang="en-CA" smtClean="0"/>
              <a:t>2022-03-16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97022BC-22FB-4C31-A81A-4496F7C8B801}" type="slidenum">
              <a:rPr lang="en-CA" smtClean="0"/>
              <a:t>‹#›</a:t>
            </a:fld>
            <a:endParaRPr lang="en-CA"/>
          </a:p>
        </p:txBody>
      </p:sp>
      <p:sp>
        <p:nvSpPr>
          <p:cNvPr id="16" name="Rectangle 15"/>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7" name="Straight Connector 16"/>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grpSp>
        <p:nvGrpSpPr>
          <p:cNvPr id="11" name="Group 10"/>
          <p:cNvGrpSpPr/>
          <p:nvPr userDrawn="1"/>
        </p:nvGrpSpPr>
        <p:grpSpPr>
          <a:xfrm>
            <a:off x="3135046" y="-873501"/>
            <a:ext cx="5921908" cy="461665"/>
            <a:chOff x="2038041" y="-873501"/>
            <a:chExt cx="4441431" cy="461665"/>
          </a:xfrm>
        </p:grpSpPr>
        <p:sp>
          <p:nvSpPr>
            <p:cNvPr id="12" name="TextBox 11"/>
            <p:cNvSpPr txBox="1"/>
            <p:nvPr userDrawn="1"/>
          </p:nvSpPr>
          <p:spPr>
            <a:xfrm>
              <a:off x="2628899" y="-873501"/>
              <a:ext cx="3850573"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Two Content</a:t>
              </a:r>
              <a:endParaRPr lang="en-CA" sz="2000">
                <a:solidFill>
                  <a:schemeClr val="bg1">
                    <a:lumMod val="50000"/>
                    <a:lumOff val="50000"/>
                  </a:schemeClr>
                </a:solidFill>
              </a:endParaRPr>
            </a:p>
          </p:txBody>
        </p:sp>
        <p:sp>
          <p:nvSpPr>
            <p:cNvPr id="13" name="Rectangle 12"/>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4" name="Rectangle 13"/>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15" name="Straight Connector 14"/>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3" idx="2"/>
            <a:endCxn id="14" idx="2"/>
          </p:cNvCxnSpPr>
          <p:nvPr userDrawn="1"/>
        </p:nvCxnSpPr>
        <p:spPr>
          <a:xfrm flipV="1">
            <a:off x="3433701" y="-751938"/>
            <a:ext cx="0" cy="277263"/>
          </a:xfrm>
          <a:prstGeom prst="line">
            <a:avLst/>
          </a:prstGeom>
          <a:ln w="1905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3197641" y="-644904"/>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3197641" y="-578913"/>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3494661" y="-644904"/>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3494661" y="-578913"/>
            <a:ext cx="168000"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2109" y="82527"/>
            <a:ext cx="3503938" cy="995422"/>
          </a:xfrm>
          <a:prstGeom prst="rect">
            <a:avLst/>
          </a:prstGeom>
        </p:spPr>
      </p:pic>
    </p:spTree>
    <p:extLst>
      <p:ext uri="{BB962C8B-B14F-4D97-AF65-F5344CB8AC3E}">
        <p14:creationId xmlns:p14="http://schemas.microsoft.com/office/powerpoint/2010/main" val="2648559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C4AB325-1839-43C0-B011-A89A93850E0D}" type="datetimeFigureOut">
              <a:rPr lang="en-CA" smtClean="0"/>
              <a:t>2022-03-16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97022BC-22FB-4C31-A81A-4496F7C8B801}" type="slidenum">
              <a:rPr lang="en-CA" smtClean="0"/>
              <a:t>‹#›</a:t>
            </a:fld>
            <a:endParaRPr lang="en-CA"/>
          </a:p>
        </p:txBody>
      </p:sp>
      <p:sp>
        <p:nvSpPr>
          <p:cNvPr id="14" name="Rectangle 13"/>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5" name="Straight Connector 14"/>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pic>
        <p:nvPicPr>
          <p:cNvPr id="17" name="Picture 2" descr="G:\!Workgrp\Media Communications\Logos &amp; Graphics\Logos &amp; Branding\BC Sunrise Logo\BCID_H_rgb_rev.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310254" y="122079"/>
            <a:ext cx="2546385" cy="91631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userDrawn="1"/>
        </p:nvGrpSpPr>
        <p:grpSpPr>
          <a:xfrm>
            <a:off x="3135046" y="-873501"/>
            <a:ext cx="5921908" cy="461665"/>
            <a:chOff x="2038041" y="-873501"/>
            <a:chExt cx="4441431" cy="461665"/>
          </a:xfrm>
        </p:grpSpPr>
        <p:sp>
          <p:nvSpPr>
            <p:cNvPr id="18" name="TextBox 17"/>
            <p:cNvSpPr txBox="1"/>
            <p:nvPr userDrawn="1"/>
          </p:nvSpPr>
          <p:spPr>
            <a:xfrm>
              <a:off x="2628899" y="-873501"/>
              <a:ext cx="3850573"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Comparison</a:t>
              </a:r>
              <a:endParaRPr lang="en-CA" sz="2000">
                <a:solidFill>
                  <a:schemeClr val="bg1">
                    <a:lumMod val="50000"/>
                    <a:lumOff val="50000"/>
                  </a:schemeClr>
                </a:solidFill>
              </a:endParaRPr>
            </a:p>
          </p:txBody>
        </p:sp>
        <p:sp>
          <p:nvSpPr>
            <p:cNvPr id="19" name="Rectangle 18"/>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20" name="Rectangle 19"/>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21" name="Straight Connector 20"/>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3284607" y="-689494"/>
            <a:ext cx="288804" cy="136075"/>
            <a:chOff x="2373421" y="-712870"/>
            <a:chExt cx="314460" cy="197552"/>
          </a:xfrm>
        </p:grpSpPr>
        <p:sp>
          <p:nvSpPr>
            <p:cNvPr id="33" name="Oval 32"/>
            <p:cNvSpPr/>
            <p:nvPr userDrawn="1"/>
          </p:nvSpPr>
          <p:spPr>
            <a:xfrm>
              <a:off x="2373421" y="-712870"/>
              <a:ext cx="197553" cy="197552"/>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34" name="Oval 33"/>
            <p:cNvSpPr/>
            <p:nvPr userDrawn="1"/>
          </p:nvSpPr>
          <p:spPr>
            <a:xfrm>
              <a:off x="2490329" y="-712870"/>
              <a:ext cx="197552" cy="197552"/>
            </a:xfrm>
            <a:prstGeom prst="ellipse">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spTree>
    <p:extLst>
      <p:ext uri="{BB962C8B-B14F-4D97-AF65-F5344CB8AC3E}">
        <p14:creationId xmlns:p14="http://schemas.microsoft.com/office/powerpoint/2010/main" val="396448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C4AB325-1839-43C0-B011-A89A93850E0D}" type="datetimeFigureOut">
              <a:rPr lang="en-CA" smtClean="0"/>
              <a:t>2022-03-16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97022BC-22FB-4C31-A81A-4496F7C8B801}" type="slidenum">
              <a:rPr lang="en-CA" smtClean="0"/>
              <a:t>‹#›</a:t>
            </a:fld>
            <a:endParaRPr lang="en-CA"/>
          </a:p>
        </p:txBody>
      </p:sp>
      <p:sp>
        <p:nvSpPr>
          <p:cNvPr id="9" name="Rectangle 8"/>
          <p:cNvSpPr/>
          <p:nvPr userDrawn="1"/>
        </p:nvSpPr>
        <p:spPr>
          <a:xfrm>
            <a:off x="0" y="1"/>
            <a:ext cx="12192000" cy="116047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cxnSp>
        <p:nvCxnSpPr>
          <p:cNvPr id="14" name="Straight Connector 13"/>
          <p:cNvCxnSpPr/>
          <p:nvPr userDrawn="1"/>
        </p:nvCxnSpPr>
        <p:spPr>
          <a:xfrm>
            <a:off x="0" y="1160475"/>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609600" y="2"/>
            <a:ext cx="7886667" cy="1160474"/>
          </a:xfrm>
        </p:spPr>
        <p:txBody>
          <a:bodyPr>
            <a:normAutofit/>
          </a:bodyPr>
          <a:lstStyle>
            <a:lvl1pPr algn="l">
              <a:defRPr sz="3200" b="1"/>
            </a:lvl1pPr>
          </a:lstStyle>
          <a:p>
            <a:r>
              <a:rPr lang="en-US"/>
              <a:t>Click to edit Master title style</a:t>
            </a:r>
            <a:endParaRPr lang="en-CA"/>
          </a:p>
        </p:txBody>
      </p:sp>
      <p:pic>
        <p:nvPicPr>
          <p:cNvPr id="16" name="Picture 2" descr="G:\!Workgrp\Media Communications\Logos &amp; Graphics\Logos &amp; Branding\BC Sunrise Logo\BCID_H_rgb_rev.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217890" y="122079"/>
            <a:ext cx="2638749" cy="91631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userDrawn="1"/>
        </p:nvGrpSpPr>
        <p:grpSpPr>
          <a:xfrm>
            <a:off x="3398257" y="-873501"/>
            <a:ext cx="5395487" cy="461665"/>
            <a:chOff x="2038041" y="-873501"/>
            <a:chExt cx="4046615" cy="461665"/>
          </a:xfrm>
        </p:grpSpPr>
        <p:sp>
          <p:nvSpPr>
            <p:cNvPr id="11" name="TextBox 10"/>
            <p:cNvSpPr txBox="1"/>
            <p:nvPr userDrawn="1"/>
          </p:nvSpPr>
          <p:spPr>
            <a:xfrm>
              <a:off x="2628899" y="-873501"/>
              <a:ext cx="3455757"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Title Only</a:t>
              </a:r>
              <a:endParaRPr lang="en-CA" sz="2000">
                <a:solidFill>
                  <a:schemeClr val="bg1">
                    <a:lumMod val="50000"/>
                    <a:lumOff val="50000"/>
                  </a:schemeClr>
                </a:solidFill>
              </a:endParaRPr>
            </a:p>
          </p:txBody>
        </p:sp>
        <p:sp>
          <p:nvSpPr>
            <p:cNvPr id="12" name="Rectangle 11"/>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sp>
          <p:nvSpPr>
            <p:cNvPr id="13" name="Rectangle 12"/>
            <p:cNvSpPr/>
            <p:nvPr userDrawn="1"/>
          </p:nvSpPr>
          <p:spPr>
            <a:xfrm>
              <a:off x="2038041" y="-800350"/>
              <a:ext cx="447984" cy="48412"/>
            </a:xfrm>
            <a:prstGeom prst="rect">
              <a:avLst/>
            </a:prstGeom>
            <a:solidFill>
              <a:schemeClr val="tx1">
                <a:lumMod val="50000"/>
              </a:schemeClr>
            </a:solid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17" name="Straight Connector 16"/>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33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4AB325-1839-43C0-B011-A89A93850E0D}" type="datetimeFigureOut">
              <a:rPr lang="en-CA" smtClean="0"/>
              <a:t>2022-03-16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97022BC-22FB-4C31-A81A-4496F7C8B801}" type="slidenum">
              <a:rPr lang="en-CA" smtClean="0"/>
              <a:t>‹#›</a:t>
            </a:fld>
            <a:endParaRPr lang="en-CA"/>
          </a:p>
        </p:txBody>
      </p:sp>
      <p:grpSp>
        <p:nvGrpSpPr>
          <p:cNvPr id="5" name="Group 4"/>
          <p:cNvGrpSpPr/>
          <p:nvPr userDrawn="1"/>
        </p:nvGrpSpPr>
        <p:grpSpPr>
          <a:xfrm>
            <a:off x="3324728" y="-873501"/>
            <a:ext cx="5542544" cy="461665"/>
            <a:chOff x="2038041" y="-873501"/>
            <a:chExt cx="4156908" cy="461665"/>
          </a:xfrm>
        </p:grpSpPr>
        <p:sp>
          <p:nvSpPr>
            <p:cNvPr id="6" name="TextBox 5"/>
            <p:cNvSpPr txBox="1"/>
            <p:nvPr userDrawn="1"/>
          </p:nvSpPr>
          <p:spPr>
            <a:xfrm>
              <a:off x="2628899" y="-873501"/>
              <a:ext cx="3566050" cy="461665"/>
            </a:xfrm>
            <a:prstGeom prst="rect">
              <a:avLst/>
            </a:prstGeom>
            <a:noFill/>
            <a:ln>
              <a:noFill/>
            </a:ln>
          </p:spPr>
          <p:txBody>
            <a:bodyPr wrap="square" rtlCol="0">
              <a:spAutoFit/>
            </a:bodyPr>
            <a:lstStyle/>
            <a:p>
              <a:pPr algn="ctr"/>
              <a:r>
                <a:rPr lang="en-CA" sz="2400" b="1">
                  <a:solidFill>
                    <a:schemeClr val="bg1">
                      <a:lumMod val="50000"/>
                      <a:lumOff val="50000"/>
                    </a:schemeClr>
                  </a:solidFill>
                </a:rPr>
                <a:t>Current Layout:</a:t>
              </a:r>
              <a:r>
                <a:rPr lang="en-CA" sz="2400">
                  <a:solidFill>
                    <a:schemeClr val="bg1">
                      <a:lumMod val="50000"/>
                      <a:lumOff val="50000"/>
                    </a:schemeClr>
                  </a:solidFill>
                </a:rPr>
                <a:t> Blank Slide</a:t>
              </a:r>
              <a:endParaRPr lang="en-CA" sz="2000">
                <a:solidFill>
                  <a:schemeClr val="bg1">
                    <a:lumMod val="50000"/>
                    <a:lumOff val="50000"/>
                  </a:schemeClr>
                </a:solidFill>
              </a:endParaRPr>
            </a:p>
          </p:txBody>
        </p:sp>
        <p:sp>
          <p:nvSpPr>
            <p:cNvPr id="7" name="Rectangle 6"/>
            <p:cNvSpPr/>
            <p:nvPr userDrawn="1"/>
          </p:nvSpPr>
          <p:spPr>
            <a:xfrm>
              <a:off x="2038041" y="-810663"/>
              <a:ext cx="447984" cy="335988"/>
            </a:xfrm>
            <a:prstGeom prst="rect">
              <a:avLst/>
            </a:prstGeom>
            <a:noFill/>
            <a:ln w="190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cxnSp>
        <p:nvCxnSpPr>
          <p:cNvPr id="9" name="Straight Connector 8"/>
          <p:cNvCxnSpPr/>
          <p:nvPr userDrawn="1"/>
        </p:nvCxnSpPr>
        <p:spPr>
          <a:xfrm>
            <a:off x="0" y="-254000"/>
            <a:ext cx="12192000" cy="0"/>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userDrawn="1"/>
        </p:nvSpPr>
        <p:spPr>
          <a:xfrm>
            <a:off x="-4521200" y="1559982"/>
            <a:ext cx="3692339" cy="3539430"/>
          </a:xfrm>
          <a:prstGeom prst="rect">
            <a:avLst/>
          </a:prstGeom>
          <a:noFill/>
          <a:ln>
            <a:noFill/>
          </a:ln>
        </p:spPr>
        <p:txBody>
          <a:bodyPr wrap="square" rtlCol="0">
            <a:spAutoFit/>
          </a:bodyPr>
          <a:lstStyle/>
          <a:p>
            <a:pPr marL="0" indent="0">
              <a:buFont typeface="Arial" panose="020B0604020202020204" pitchFamily="34" charset="0"/>
              <a:buNone/>
            </a:pPr>
            <a:r>
              <a:rPr lang="en-CA" sz="1600" b="1">
                <a:solidFill>
                  <a:schemeClr val="tx1">
                    <a:lumMod val="50000"/>
                  </a:schemeClr>
                </a:solidFill>
              </a:rPr>
              <a:t>Maintain</a:t>
            </a:r>
            <a:r>
              <a:rPr lang="en-CA" sz="1600" b="1" baseline="0">
                <a:solidFill>
                  <a:schemeClr val="tx1">
                    <a:lumMod val="50000"/>
                  </a:schemeClr>
                </a:solidFill>
              </a:rPr>
              <a:t> the Government of British Columbia branding!</a:t>
            </a:r>
            <a:endParaRPr lang="en-CA" sz="1600" b="1">
              <a:solidFill>
                <a:schemeClr val="tx1">
                  <a:lumMod val="50000"/>
                </a:schemeClr>
              </a:solidFill>
            </a:endParaRPr>
          </a:p>
          <a:p>
            <a:pPr marL="0" indent="0">
              <a:buFont typeface="Arial" panose="020B0604020202020204" pitchFamily="34" charset="0"/>
              <a:buNone/>
            </a:pPr>
            <a:endParaRPr lang="en-CA" sz="1600">
              <a:solidFill>
                <a:schemeClr val="tx1">
                  <a:lumMod val="50000"/>
                </a:schemeClr>
              </a:solidFill>
            </a:endParaRPr>
          </a:p>
          <a:p>
            <a:pPr marL="0" indent="0">
              <a:buFont typeface="Arial" panose="020B0604020202020204" pitchFamily="34" charset="0"/>
              <a:buNone/>
            </a:pPr>
            <a:r>
              <a:rPr lang="en-CA" sz="1600">
                <a:solidFill>
                  <a:schemeClr val="tx1">
                    <a:lumMod val="50000"/>
                  </a:schemeClr>
                </a:solidFill>
              </a:rPr>
              <a:t>By using this “Blank Slide” layout, you have complete freedom over every</a:t>
            </a:r>
            <a:r>
              <a:rPr lang="en-CA" sz="1600" baseline="0">
                <a:solidFill>
                  <a:schemeClr val="tx1">
                    <a:lumMod val="50000"/>
                  </a:schemeClr>
                </a:solidFill>
              </a:rPr>
              <a:t> design element on this slide. That said, i</a:t>
            </a:r>
            <a:r>
              <a:rPr lang="en-CA" sz="1600">
                <a:solidFill>
                  <a:schemeClr val="tx1">
                    <a:lumMod val="50000"/>
                  </a:schemeClr>
                </a:solidFill>
              </a:rPr>
              <a:t>f</a:t>
            </a:r>
            <a:r>
              <a:rPr lang="en-CA" sz="1600" baseline="0">
                <a:solidFill>
                  <a:schemeClr val="tx1">
                    <a:lumMod val="50000"/>
                  </a:schemeClr>
                </a:solidFill>
              </a:rPr>
              <a:t> possible, try to incorporate the BC “sunrise” logo </a:t>
            </a:r>
            <a:r>
              <a:rPr lang="en-CA" sz="1600" i="1" baseline="0">
                <a:solidFill>
                  <a:schemeClr val="tx1">
                    <a:lumMod val="50000"/>
                  </a:schemeClr>
                </a:solidFill>
              </a:rPr>
              <a:t>somewhere</a:t>
            </a:r>
            <a:r>
              <a:rPr lang="en-CA" sz="1600" baseline="0">
                <a:solidFill>
                  <a:schemeClr val="tx1">
                    <a:lumMod val="50000"/>
                  </a:schemeClr>
                </a:solidFill>
              </a:rPr>
              <a:t> in this slide. It’s not absolutely necessary (e.g. if your intent is to use this slide to display a full-screen map or technical graphic), but as a general rule it’s ideal to maintain the brand’s presence throughout your presentation. </a:t>
            </a:r>
          </a:p>
        </p:txBody>
      </p:sp>
    </p:spTree>
    <p:extLst>
      <p:ext uri="{BB962C8B-B14F-4D97-AF65-F5344CB8AC3E}">
        <p14:creationId xmlns:p14="http://schemas.microsoft.com/office/powerpoint/2010/main" val="217060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50000"/>
              </a:schemeClr>
            </a:gs>
            <a:gs pos="100000">
              <a:schemeClr val="bg2">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4AB325-1839-43C0-B011-A89A93850E0D}" type="datetimeFigureOut">
              <a:rPr lang="en-CA" smtClean="0"/>
              <a:t>2022-03-16</a:t>
            </a:fld>
            <a:endParaRPr lang="en-CA"/>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7022BC-22FB-4C31-A81A-4496F7C8B801}" type="slidenum">
              <a:rPr lang="en-CA" smtClean="0"/>
              <a:t>‹#›</a:t>
            </a:fld>
            <a:endParaRPr lang="en-CA"/>
          </a:p>
        </p:txBody>
      </p:sp>
      <p:sp>
        <p:nvSpPr>
          <p:cNvPr id="7" name="TextBox 6"/>
          <p:cNvSpPr txBox="1"/>
          <p:nvPr userDrawn="1"/>
        </p:nvSpPr>
        <p:spPr>
          <a:xfrm>
            <a:off x="0" y="7080324"/>
            <a:ext cx="12192000" cy="338554"/>
          </a:xfrm>
          <a:prstGeom prst="rect">
            <a:avLst/>
          </a:prstGeom>
          <a:noFill/>
          <a:ln>
            <a:noFill/>
          </a:ln>
        </p:spPr>
        <p:txBody>
          <a:bodyPr wrap="square" rtlCol="0">
            <a:spAutoFit/>
          </a:bodyPr>
          <a:lstStyle/>
          <a:p>
            <a:pPr algn="ctr"/>
            <a:r>
              <a:rPr lang="en-CA" sz="1600">
                <a:solidFill>
                  <a:schemeClr val="tx1">
                    <a:lumMod val="50000"/>
                  </a:schemeClr>
                </a:solidFill>
              </a:rPr>
              <a:t>Template by </a:t>
            </a:r>
            <a:r>
              <a:rPr lang="en-CA" sz="1600" b="1">
                <a:solidFill>
                  <a:schemeClr val="tx1">
                    <a:lumMod val="50000"/>
                  </a:schemeClr>
                </a:solidFill>
              </a:rPr>
              <a:t>Ryan Turcot</a:t>
            </a:r>
            <a:r>
              <a:rPr lang="en-CA" sz="1600">
                <a:solidFill>
                  <a:schemeClr val="tx1">
                    <a:lumMod val="50000"/>
                  </a:schemeClr>
                </a:solidFill>
              </a:rPr>
              <a:t> for use by Government of British Columbia staff.</a:t>
            </a:r>
            <a:endParaRPr lang="en-CA" sz="1400">
              <a:solidFill>
                <a:schemeClr val="tx1">
                  <a:lumMod val="50000"/>
                </a:schemeClr>
              </a:solidFill>
            </a:endParaRPr>
          </a:p>
        </p:txBody>
      </p:sp>
    </p:spTree>
    <p:extLst>
      <p:ext uri="{BB962C8B-B14F-4D97-AF65-F5344CB8AC3E}">
        <p14:creationId xmlns:p14="http://schemas.microsoft.com/office/powerpoint/2010/main" val="26242223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8" r:id="rId3"/>
    <p:sldLayoutId id="2147483669" r:id="rId4"/>
    <p:sldLayoutId id="2147483670" r:id="rId5"/>
    <p:sldLayoutId id="2147483664" r:id="rId6"/>
    <p:sldLayoutId id="2147483665" r:id="rId7"/>
    <p:sldLayoutId id="2147483666" r:id="rId8"/>
    <p:sldLayoutId id="214748366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github.com/bcgov/bcws-psu-research/blob/master/cpp/sentinel2_active.cpp"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github.com/bcgov/bcws-psu-research/blob/master/cpp/flood.cpp"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github.com/bcgov/bcws-psu-research/blob/master/cpp/class_link.cpp"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github.com/bcgov/bcws-psu-research/blob/master/py/alpha_shape.py"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descr="LYTTON, BC 2021">
            <a:extLst>
              <a:ext uri="{FF2B5EF4-FFF2-40B4-BE49-F238E27FC236}">
                <a16:creationId xmlns:a16="http://schemas.microsoft.com/office/drawing/2014/main" id="{5E69AEE5-7FCC-4E1C-8952-19EDBD89E075}"/>
              </a:ext>
            </a:extLst>
          </p:cNvPr>
          <p:cNvPicPr>
            <a:picLocks noGrp="1" noChangeAspect="1"/>
          </p:cNvPicPr>
          <p:nvPr>
            <p:ph type="pic" sz="quarter" idx="13"/>
          </p:nvPr>
        </p:nvPicPr>
        <p:blipFill rotWithShape="1">
          <a:blip r:embed="rId3"/>
          <a:srcRect t="8516" b="8516"/>
          <a:stretch/>
        </p:blipFill>
        <p:spPr/>
      </p:pic>
      <p:sp>
        <p:nvSpPr>
          <p:cNvPr id="9" name="TextBox 8">
            <a:extLst>
              <a:ext uri="{FF2B5EF4-FFF2-40B4-BE49-F238E27FC236}">
                <a16:creationId xmlns:a16="http://schemas.microsoft.com/office/drawing/2014/main" id="{0C27B3D4-124F-48C9-8E00-9AD872F05F47}"/>
              </a:ext>
            </a:extLst>
          </p:cNvPr>
          <p:cNvSpPr txBox="1"/>
          <p:nvPr/>
        </p:nvSpPr>
        <p:spPr>
          <a:xfrm>
            <a:off x="735204" y="251210"/>
            <a:ext cx="7585217" cy="65805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0"/>
              </a:spcBef>
              <a:spcAft>
                <a:spcPts val="600"/>
              </a:spcAft>
            </a:pPr>
            <a:r>
              <a:rPr lang="en-US" sz="3600" b="1" dirty="0">
                <a:highlight>
                  <a:srgbClr val="000000"/>
                </a:highlight>
                <a:latin typeface="+mj-lt"/>
                <a:ea typeface="+mj-ea"/>
                <a:cs typeface="+mj-cs"/>
              </a:rPr>
              <a:t>Fire mapping with Sentinel-2</a:t>
            </a:r>
            <a:endParaRPr lang="en-US" sz="3600" b="1" dirty="0">
              <a:highlight>
                <a:srgbClr val="000000"/>
              </a:highlight>
              <a:latin typeface="+mj-lt"/>
              <a:ea typeface="+mj-ea"/>
              <a:cs typeface="Calibri"/>
            </a:endParaRPr>
          </a:p>
        </p:txBody>
      </p:sp>
      <p:sp>
        <p:nvSpPr>
          <p:cNvPr id="10" name="TextBox 9">
            <a:extLst>
              <a:ext uri="{FF2B5EF4-FFF2-40B4-BE49-F238E27FC236}">
                <a16:creationId xmlns:a16="http://schemas.microsoft.com/office/drawing/2014/main" id="{B1D057B0-7C0D-4254-9B67-4067DE98EB82}"/>
              </a:ext>
            </a:extLst>
          </p:cNvPr>
          <p:cNvSpPr txBox="1"/>
          <p:nvPr/>
        </p:nvSpPr>
        <p:spPr>
          <a:xfrm>
            <a:off x="7969071" y="6434251"/>
            <a:ext cx="832003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highlight>
                  <a:srgbClr val="000000"/>
                </a:highlight>
              </a:rPr>
              <a:t>Ash Richardson, Predictive Services Unit</a:t>
            </a:r>
            <a:endParaRPr lang="en-US" sz="2000" dirty="0">
              <a:highlight>
                <a:srgbClr val="000000"/>
              </a:highlight>
              <a:cs typeface="Calibri"/>
            </a:endParaRPr>
          </a:p>
        </p:txBody>
      </p:sp>
      <p:sp>
        <p:nvSpPr>
          <p:cNvPr id="13" name="TextBox 12">
            <a:extLst>
              <a:ext uri="{FF2B5EF4-FFF2-40B4-BE49-F238E27FC236}">
                <a16:creationId xmlns:a16="http://schemas.microsoft.com/office/drawing/2014/main" id="{EE92C471-841F-4CF8-942F-F175FD63DF56}"/>
              </a:ext>
            </a:extLst>
          </p:cNvPr>
          <p:cNvSpPr txBox="1"/>
          <p:nvPr/>
        </p:nvSpPr>
        <p:spPr>
          <a:xfrm>
            <a:off x="-48567" y="6432620"/>
            <a:ext cx="53976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highlight>
                  <a:srgbClr val="000000"/>
                </a:highlight>
              </a:rPr>
              <a:t>BCWS GIS CoP 2022 March 16, 14:15</a:t>
            </a:r>
            <a:endParaRPr lang="en-US" sz="2400">
              <a:highlight>
                <a:srgbClr val="000000"/>
              </a:highlight>
              <a:cs typeface="Calibri"/>
            </a:endParaRPr>
          </a:p>
        </p:txBody>
      </p:sp>
      <p:pic>
        <p:nvPicPr>
          <p:cNvPr id="2" name="Picture 2" descr="Map&#10;&#10;Description automatically generated">
            <a:extLst>
              <a:ext uri="{FF2B5EF4-FFF2-40B4-BE49-F238E27FC236}">
                <a16:creationId xmlns:a16="http://schemas.microsoft.com/office/drawing/2014/main" id="{22FC73D5-3AB9-451F-8FE3-4110F5E02DA3}"/>
              </a:ext>
            </a:extLst>
          </p:cNvPr>
          <p:cNvPicPr>
            <a:picLocks noChangeAspect="1"/>
          </p:cNvPicPr>
          <p:nvPr/>
        </p:nvPicPr>
        <p:blipFill>
          <a:blip r:embed="rId4"/>
          <a:stretch>
            <a:fillRect/>
          </a:stretch>
        </p:blipFill>
        <p:spPr>
          <a:xfrm>
            <a:off x="9648647" y="1161690"/>
            <a:ext cx="2541916" cy="3384430"/>
          </a:xfrm>
          <a:prstGeom prst="rect">
            <a:avLst/>
          </a:prstGeom>
        </p:spPr>
      </p:pic>
    </p:spTree>
    <p:extLst>
      <p:ext uri="{BB962C8B-B14F-4D97-AF65-F5344CB8AC3E}">
        <p14:creationId xmlns:p14="http://schemas.microsoft.com/office/powerpoint/2010/main" val="97701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10;&#10;Description automatically generated">
            <a:extLst>
              <a:ext uri="{FF2B5EF4-FFF2-40B4-BE49-F238E27FC236}">
                <a16:creationId xmlns:a16="http://schemas.microsoft.com/office/drawing/2014/main" id="{188CCCDE-2A62-4CA6-A99F-CC06F6E5B655}"/>
              </a:ext>
            </a:extLst>
          </p:cNvPr>
          <p:cNvPicPr>
            <a:picLocks noGrp="1" noChangeAspect="1"/>
          </p:cNvPicPr>
          <p:nvPr>
            <p:ph idx="1"/>
          </p:nvPr>
        </p:nvPicPr>
        <p:blipFill>
          <a:blip r:embed="rId3"/>
          <a:stretch>
            <a:fillRect/>
          </a:stretch>
        </p:blipFill>
        <p:spPr>
          <a:xfrm>
            <a:off x="-555" y="1163364"/>
            <a:ext cx="5695544" cy="5695544"/>
          </a:xfrm>
        </p:spPr>
      </p:pic>
      <p:sp>
        <p:nvSpPr>
          <p:cNvPr id="3" name="Title 2"/>
          <p:cNvSpPr>
            <a:spLocks noGrp="1"/>
          </p:cNvSpPr>
          <p:nvPr>
            <p:ph type="title"/>
          </p:nvPr>
        </p:nvSpPr>
        <p:spPr/>
        <p:txBody>
          <a:bodyPr>
            <a:normAutofit/>
          </a:bodyPr>
          <a:lstStyle/>
          <a:p>
            <a:r>
              <a:rPr lang="en-CA" sz="4000" b="0" dirty="0">
                <a:solidFill>
                  <a:srgbClr val="FFC000"/>
                </a:solidFill>
                <a:cs typeface="Calibri"/>
              </a:rPr>
              <a:t>1. Threshold</a:t>
            </a:r>
            <a:endParaRPr lang="en-US" dirty="0"/>
          </a:p>
        </p:txBody>
      </p:sp>
      <p:pic>
        <p:nvPicPr>
          <p:cNvPr id="5" name="Picture 6">
            <a:extLst>
              <a:ext uri="{FF2B5EF4-FFF2-40B4-BE49-F238E27FC236}">
                <a16:creationId xmlns:a16="http://schemas.microsoft.com/office/drawing/2014/main" id="{CF8B8316-93B4-4584-BEFD-B6FB28F57396}"/>
              </a:ext>
            </a:extLst>
          </p:cNvPr>
          <p:cNvPicPr>
            <a:picLocks noChangeAspect="1"/>
          </p:cNvPicPr>
          <p:nvPr/>
        </p:nvPicPr>
        <p:blipFill>
          <a:blip r:embed="rId4"/>
          <a:stretch>
            <a:fillRect/>
          </a:stretch>
        </p:blipFill>
        <p:spPr>
          <a:xfrm>
            <a:off x="6496494" y="1162494"/>
            <a:ext cx="5693734" cy="5693734"/>
          </a:xfrm>
          <a:prstGeom prst="rect">
            <a:avLst/>
          </a:prstGeom>
        </p:spPr>
      </p:pic>
      <p:sp>
        <p:nvSpPr>
          <p:cNvPr id="8" name="Arrow: Right 7">
            <a:extLst>
              <a:ext uri="{FF2B5EF4-FFF2-40B4-BE49-F238E27FC236}">
                <a16:creationId xmlns:a16="http://schemas.microsoft.com/office/drawing/2014/main" id="{33DE1581-C603-4C45-9EEC-FF60D3FBFB54}"/>
              </a:ext>
            </a:extLst>
          </p:cNvPr>
          <p:cNvSpPr/>
          <p:nvPr/>
        </p:nvSpPr>
        <p:spPr>
          <a:xfrm>
            <a:off x="5602599" y="377219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97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dirty="0">
                <a:solidFill>
                  <a:srgbClr val="FFC000"/>
                </a:solidFill>
                <a:cs typeface="Calibri"/>
              </a:rPr>
              <a:t>2. Flood fill</a:t>
            </a:r>
            <a:endParaRPr lang="en-US" dirty="0"/>
          </a:p>
        </p:txBody>
      </p:sp>
      <p:pic>
        <p:nvPicPr>
          <p:cNvPr id="2" name="Picture 6">
            <a:extLst>
              <a:ext uri="{FF2B5EF4-FFF2-40B4-BE49-F238E27FC236}">
                <a16:creationId xmlns:a16="http://schemas.microsoft.com/office/drawing/2014/main" id="{E973F0F8-F2D2-437A-92F2-B9B95397F449}"/>
              </a:ext>
            </a:extLst>
          </p:cNvPr>
          <p:cNvPicPr>
            <a:picLocks noChangeAspect="1"/>
          </p:cNvPicPr>
          <p:nvPr/>
        </p:nvPicPr>
        <p:blipFill>
          <a:blip r:embed="rId3"/>
          <a:stretch>
            <a:fillRect/>
          </a:stretch>
        </p:blipFill>
        <p:spPr>
          <a:xfrm>
            <a:off x="1773" y="1162494"/>
            <a:ext cx="5693734" cy="5693734"/>
          </a:xfrm>
          <a:prstGeom prst="rect">
            <a:avLst/>
          </a:prstGeom>
        </p:spPr>
      </p:pic>
      <p:pic>
        <p:nvPicPr>
          <p:cNvPr id="10" name="Picture 10">
            <a:extLst>
              <a:ext uri="{FF2B5EF4-FFF2-40B4-BE49-F238E27FC236}">
                <a16:creationId xmlns:a16="http://schemas.microsoft.com/office/drawing/2014/main" id="{E891E1AA-8EC5-435A-9C0E-BB215E733246}"/>
              </a:ext>
            </a:extLst>
          </p:cNvPr>
          <p:cNvPicPr>
            <a:picLocks noChangeAspect="1"/>
          </p:cNvPicPr>
          <p:nvPr/>
        </p:nvPicPr>
        <p:blipFill>
          <a:blip r:embed="rId4"/>
          <a:stretch>
            <a:fillRect/>
          </a:stretch>
        </p:blipFill>
        <p:spPr>
          <a:xfrm>
            <a:off x="6492816" y="1166004"/>
            <a:ext cx="5704935" cy="5690558"/>
          </a:xfrm>
          <a:prstGeom prst="rect">
            <a:avLst/>
          </a:prstGeom>
        </p:spPr>
      </p:pic>
      <p:sp>
        <p:nvSpPr>
          <p:cNvPr id="9" name="Arrow: Right 8">
            <a:extLst>
              <a:ext uri="{FF2B5EF4-FFF2-40B4-BE49-F238E27FC236}">
                <a16:creationId xmlns:a16="http://schemas.microsoft.com/office/drawing/2014/main" id="{9C7F5622-4188-49D6-B4FF-6DC0F839DF78}"/>
              </a:ext>
            </a:extLst>
          </p:cNvPr>
          <p:cNvSpPr/>
          <p:nvPr/>
        </p:nvSpPr>
        <p:spPr>
          <a:xfrm>
            <a:off x="5602599" y="377219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03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dirty="0">
                <a:solidFill>
                  <a:srgbClr val="FFC000"/>
                </a:solidFill>
                <a:cs typeface="Calibri"/>
              </a:rPr>
              <a:t>3. Link</a:t>
            </a:r>
            <a:endParaRPr lang="en-US" dirty="0">
              <a:cs typeface="Calibri"/>
            </a:endParaRPr>
          </a:p>
        </p:txBody>
      </p:sp>
      <p:pic>
        <p:nvPicPr>
          <p:cNvPr id="7" name="Picture 7">
            <a:extLst>
              <a:ext uri="{FF2B5EF4-FFF2-40B4-BE49-F238E27FC236}">
                <a16:creationId xmlns:a16="http://schemas.microsoft.com/office/drawing/2014/main" id="{EC792E9F-A768-4568-A572-4608F42DB8C3}"/>
              </a:ext>
            </a:extLst>
          </p:cNvPr>
          <p:cNvPicPr>
            <a:picLocks noChangeAspect="1"/>
          </p:cNvPicPr>
          <p:nvPr/>
        </p:nvPicPr>
        <p:blipFill>
          <a:blip r:embed="rId3"/>
          <a:stretch>
            <a:fillRect/>
          </a:stretch>
        </p:blipFill>
        <p:spPr>
          <a:xfrm>
            <a:off x="6508019" y="1169640"/>
            <a:ext cx="5680478" cy="5689236"/>
          </a:xfrm>
          <a:prstGeom prst="rect">
            <a:avLst/>
          </a:prstGeom>
        </p:spPr>
      </p:pic>
      <p:pic>
        <p:nvPicPr>
          <p:cNvPr id="9" name="Picture 10" descr="A picture containing graphical user interface&#10;&#10;Description automatically generated">
            <a:extLst>
              <a:ext uri="{FF2B5EF4-FFF2-40B4-BE49-F238E27FC236}">
                <a16:creationId xmlns:a16="http://schemas.microsoft.com/office/drawing/2014/main" id="{36E89D7E-26B2-4A2D-AFCA-F915E820CCE5}"/>
              </a:ext>
            </a:extLst>
          </p:cNvPr>
          <p:cNvPicPr>
            <a:picLocks noChangeAspect="1"/>
          </p:cNvPicPr>
          <p:nvPr/>
        </p:nvPicPr>
        <p:blipFill>
          <a:blip r:embed="rId4"/>
          <a:stretch>
            <a:fillRect/>
          </a:stretch>
        </p:blipFill>
        <p:spPr>
          <a:xfrm>
            <a:off x="-5750" y="1166004"/>
            <a:ext cx="5704935" cy="5690558"/>
          </a:xfrm>
          <a:prstGeom prst="rect">
            <a:avLst/>
          </a:prstGeom>
        </p:spPr>
      </p:pic>
      <p:sp>
        <p:nvSpPr>
          <p:cNvPr id="2" name="Arrow: Right 1">
            <a:extLst>
              <a:ext uri="{FF2B5EF4-FFF2-40B4-BE49-F238E27FC236}">
                <a16:creationId xmlns:a16="http://schemas.microsoft.com/office/drawing/2014/main" id="{112A3364-4FA6-49D9-BFB4-0F951EE6249A}"/>
              </a:ext>
            </a:extLst>
          </p:cNvPr>
          <p:cNvSpPr/>
          <p:nvPr/>
        </p:nvSpPr>
        <p:spPr>
          <a:xfrm>
            <a:off x="5602599" y="377219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299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dirty="0">
                <a:solidFill>
                  <a:srgbClr val="FFC000"/>
                </a:solidFill>
                <a:cs typeface="Calibri"/>
              </a:rPr>
              <a:t>4. Trace</a:t>
            </a:r>
            <a:endParaRPr lang="en-US" dirty="0"/>
          </a:p>
        </p:txBody>
      </p:sp>
      <p:sp>
        <p:nvSpPr>
          <p:cNvPr id="2" name="Arrow: Right 1">
            <a:extLst>
              <a:ext uri="{FF2B5EF4-FFF2-40B4-BE49-F238E27FC236}">
                <a16:creationId xmlns:a16="http://schemas.microsoft.com/office/drawing/2014/main" id="{CEB478A8-7FBF-4F50-937C-F592E0B3E1A8}"/>
              </a:ext>
            </a:extLst>
          </p:cNvPr>
          <p:cNvSpPr/>
          <p:nvPr/>
        </p:nvSpPr>
        <p:spPr>
          <a:xfrm>
            <a:off x="5602599" y="377219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Map&#10;&#10;Description automatically generated">
            <a:extLst>
              <a:ext uri="{FF2B5EF4-FFF2-40B4-BE49-F238E27FC236}">
                <a16:creationId xmlns:a16="http://schemas.microsoft.com/office/drawing/2014/main" id="{68401198-311D-403F-A894-C00FA5AA73E2}"/>
              </a:ext>
            </a:extLst>
          </p:cNvPr>
          <p:cNvPicPr>
            <a:picLocks noChangeAspect="1"/>
          </p:cNvPicPr>
          <p:nvPr/>
        </p:nvPicPr>
        <p:blipFill rotWithShape="1">
          <a:blip r:embed="rId3"/>
          <a:srcRect l="4694" t="3114" r="9469" b="7975"/>
          <a:stretch/>
        </p:blipFill>
        <p:spPr>
          <a:xfrm>
            <a:off x="6634510" y="1198474"/>
            <a:ext cx="3960914" cy="5662548"/>
          </a:xfrm>
          <a:prstGeom prst="rect">
            <a:avLst/>
          </a:prstGeom>
        </p:spPr>
      </p:pic>
      <p:pic>
        <p:nvPicPr>
          <p:cNvPr id="9" name="Picture 7" descr="A picture containing indoor, dark, light, outdoor object&#10;&#10;Description automatically generated">
            <a:extLst>
              <a:ext uri="{FF2B5EF4-FFF2-40B4-BE49-F238E27FC236}">
                <a16:creationId xmlns:a16="http://schemas.microsoft.com/office/drawing/2014/main" id="{BDAAC94F-B900-4643-886A-8A90E34D2E5E}"/>
              </a:ext>
            </a:extLst>
          </p:cNvPr>
          <p:cNvPicPr>
            <a:picLocks noChangeAspect="1"/>
          </p:cNvPicPr>
          <p:nvPr/>
        </p:nvPicPr>
        <p:blipFill>
          <a:blip r:embed="rId4"/>
          <a:stretch>
            <a:fillRect/>
          </a:stretch>
        </p:blipFill>
        <p:spPr>
          <a:xfrm>
            <a:off x="-4924" y="1155263"/>
            <a:ext cx="5694855" cy="5703613"/>
          </a:xfrm>
          <a:prstGeom prst="rect">
            <a:avLst/>
          </a:prstGeom>
        </p:spPr>
      </p:pic>
      <p:sp>
        <p:nvSpPr>
          <p:cNvPr id="10" name="TextBox 9">
            <a:extLst>
              <a:ext uri="{FF2B5EF4-FFF2-40B4-BE49-F238E27FC236}">
                <a16:creationId xmlns:a16="http://schemas.microsoft.com/office/drawing/2014/main" id="{92A244EF-C5FA-467E-AB29-1D2FD9F582D5}"/>
              </a:ext>
            </a:extLst>
          </p:cNvPr>
          <p:cNvSpPr txBox="1"/>
          <p:nvPr/>
        </p:nvSpPr>
        <p:spPr>
          <a:xfrm>
            <a:off x="10629900" y="6576483"/>
            <a:ext cx="2743200"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0000FF"/>
                </a:highlight>
              </a:rPr>
              <a:t>Manually select cluster</a:t>
            </a:r>
            <a:endParaRPr lang="en-US" sz="1200">
              <a:highlight>
                <a:srgbClr val="0000FF"/>
              </a:highlight>
              <a:cs typeface="Calibri"/>
            </a:endParaRPr>
          </a:p>
        </p:txBody>
      </p:sp>
    </p:spTree>
    <p:extLst>
      <p:ext uri="{BB962C8B-B14F-4D97-AF65-F5344CB8AC3E}">
        <p14:creationId xmlns:p14="http://schemas.microsoft.com/office/powerpoint/2010/main" val="27651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860C3F-4BF9-4611-A150-1E0E73527FC9}"/>
              </a:ext>
            </a:extLst>
          </p:cNvPr>
          <p:cNvSpPr>
            <a:spLocks noGrp="1"/>
          </p:cNvSpPr>
          <p:nvPr>
            <p:ph idx="1"/>
          </p:nvPr>
        </p:nvSpPr>
        <p:spPr>
          <a:xfrm>
            <a:off x="81397" y="1227861"/>
            <a:ext cx="12040352" cy="5627953"/>
          </a:xfrm>
        </p:spPr>
        <p:txBody>
          <a:bodyPr vert="horz" lIns="91440" tIns="45720" rIns="91440" bIns="45720" rtlCol="0" anchor="t">
            <a:normAutofit lnSpcReduction="10000"/>
          </a:bodyPr>
          <a:lstStyle/>
          <a:p>
            <a:pPr indent="-514350"/>
            <a:r>
              <a:rPr lang="en-CA">
                <a:ea typeface="+mn-lt"/>
                <a:cs typeface="+mn-lt"/>
              </a:rPr>
              <a:t>Work w Devona &amp; team to meet BCWS standards</a:t>
            </a:r>
            <a:endParaRPr lang="en-US">
              <a:ea typeface="+mn-lt"/>
              <a:cs typeface="+mn-lt"/>
            </a:endParaRPr>
          </a:p>
          <a:p>
            <a:pPr indent="-514350"/>
            <a:r>
              <a:rPr lang="en-CA">
                <a:ea typeface="+mn-lt"/>
                <a:cs typeface="+mn-lt"/>
              </a:rPr>
              <a:t>Work w Ben &amp; Neal to support fire simulations</a:t>
            </a:r>
          </a:p>
          <a:p>
            <a:pPr indent="-514350"/>
            <a:r>
              <a:rPr lang="en-CA">
                <a:ea typeface="+mn-lt"/>
                <a:cs typeface="+mn-lt"/>
              </a:rPr>
              <a:t>Use Sentinel2 L2A classes to select good data</a:t>
            </a:r>
          </a:p>
          <a:p>
            <a:pPr indent="-514350"/>
            <a:r>
              <a:rPr lang="en-CA">
                <a:ea typeface="+mn-lt"/>
                <a:cs typeface="+mn-lt"/>
              </a:rPr>
              <a:t>Add up detection results at each time step</a:t>
            </a:r>
            <a:endParaRPr lang="en-CA" dirty="0">
              <a:ea typeface="+mn-lt"/>
              <a:cs typeface="+mn-lt"/>
            </a:endParaRPr>
          </a:p>
          <a:p>
            <a:pPr indent="-514350"/>
            <a:r>
              <a:rPr lang="en-CA" dirty="0">
                <a:ea typeface="+mn-lt"/>
                <a:cs typeface="+mn-lt"/>
              </a:rPr>
              <a:t>Timestamps converted from</a:t>
            </a:r>
            <a:r>
              <a:rPr lang="en-CA" dirty="0">
                <a:cs typeface="Calibri"/>
              </a:rPr>
              <a:t> UTM to PST</a:t>
            </a:r>
          </a:p>
          <a:p>
            <a:pPr indent="-514350"/>
            <a:r>
              <a:rPr lang="en-CA" dirty="0">
                <a:cs typeface="Calibri"/>
              </a:rPr>
              <a:t>Increase revisit by adding Landsat</a:t>
            </a:r>
          </a:p>
          <a:p>
            <a:pPr indent="-514350"/>
            <a:r>
              <a:rPr lang="en-CA">
                <a:cs typeface="Calibri"/>
              </a:rPr>
              <a:t>Run on any Fire Number?</a:t>
            </a:r>
            <a:endParaRPr lang="en-CA" dirty="0">
              <a:cs typeface="Calibri"/>
            </a:endParaRPr>
          </a:p>
          <a:p>
            <a:pPr indent="-514350"/>
            <a:r>
              <a:rPr lang="en-CA" dirty="0">
                <a:cs typeface="Calibri"/>
              </a:rPr>
              <a:t>Next iteration:</a:t>
            </a:r>
          </a:p>
          <a:p>
            <a:pPr lvl="1"/>
            <a:r>
              <a:rPr lang="en-CA" dirty="0">
                <a:ea typeface="+mn-lt"/>
                <a:cs typeface="+mn-lt"/>
              </a:rPr>
              <a:t>BCWS Fire Behaviour CoP (April)</a:t>
            </a:r>
          </a:p>
          <a:p>
            <a:pPr lvl="1"/>
            <a:r>
              <a:rPr lang="en-CA" dirty="0">
                <a:cs typeface="Calibri"/>
              </a:rPr>
              <a:t>Province of BC Remote Sensing CoP (April)</a:t>
            </a:r>
          </a:p>
        </p:txBody>
      </p:sp>
      <p:sp>
        <p:nvSpPr>
          <p:cNvPr id="3" name="Title 2"/>
          <p:cNvSpPr>
            <a:spLocks noGrp="1"/>
          </p:cNvSpPr>
          <p:nvPr>
            <p:ph type="title"/>
          </p:nvPr>
        </p:nvSpPr>
        <p:spPr>
          <a:xfrm>
            <a:off x="609600" y="2"/>
            <a:ext cx="7886667" cy="1160474"/>
          </a:xfrm>
        </p:spPr>
        <p:txBody>
          <a:bodyPr>
            <a:normAutofit/>
          </a:bodyPr>
          <a:lstStyle/>
          <a:p>
            <a:r>
              <a:rPr lang="en-CA" sz="4000" b="0">
                <a:solidFill>
                  <a:srgbClr val="FFC000"/>
                </a:solidFill>
                <a:cs typeface="Calibri"/>
              </a:rPr>
              <a:t>Next steps</a:t>
            </a:r>
            <a:endParaRPr lang="en-US"/>
          </a:p>
        </p:txBody>
      </p:sp>
    </p:spTree>
    <p:extLst>
      <p:ext uri="{BB962C8B-B14F-4D97-AF65-F5344CB8AC3E}">
        <p14:creationId xmlns:p14="http://schemas.microsoft.com/office/powerpoint/2010/main" val="1628474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860C3F-4BF9-4611-A150-1E0E73527FC9}"/>
              </a:ext>
            </a:extLst>
          </p:cNvPr>
          <p:cNvSpPr>
            <a:spLocks noGrp="1"/>
          </p:cNvSpPr>
          <p:nvPr>
            <p:ph idx="1"/>
          </p:nvPr>
        </p:nvSpPr>
        <p:spPr>
          <a:xfrm>
            <a:off x="125250" y="1277409"/>
            <a:ext cx="11860436" cy="5437453"/>
          </a:xfrm>
        </p:spPr>
        <p:txBody>
          <a:bodyPr vert="horz" lIns="91440" tIns="45720" rIns="91440" bIns="45720" rtlCol="0" anchor="t">
            <a:normAutofit/>
          </a:bodyPr>
          <a:lstStyle/>
          <a:p>
            <a:pPr indent="-514350">
              <a:buFont typeface="Arial"/>
            </a:pPr>
            <a:r>
              <a:rPr lang="en-CA" sz="2800" dirty="0">
                <a:solidFill>
                  <a:srgbClr val="E1E1E1"/>
                </a:solidFill>
                <a:latin typeface="Calibri"/>
                <a:cs typeface="Calibri"/>
              </a:rPr>
              <a:t>In</a:t>
            </a:r>
            <a:r>
              <a:rPr lang="en-CA" sz="2800" b="0" i="0" dirty="0">
                <a:solidFill>
                  <a:srgbClr val="E1E1E1"/>
                </a:solidFill>
                <a:effectLst/>
                <a:latin typeface="Calibri"/>
                <a:cs typeface="Calibri"/>
              </a:rPr>
              <a:t> remote areas</a:t>
            </a:r>
            <a:r>
              <a:rPr lang="en-CA" sz="2800" dirty="0">
                <a:solidFill>
                  <a:srgbClr val="E1E1E1"/>
                </a:solidFill>
                <a:latin typeface="Calibri"/>
                <a:cs typeface="Calibri"/>
              </a:rPr>
              <a:t>:</a:t>
            </a:r>
            <a:r>
              <a:rPr lang="en-CA" sz="2800" b="0" i="0" dirty="0">
                <a:solidFill>
                  <a:srgbClr val="E1E1E1"/>
                </a:solidFill>
                <a:effectLst/>
                <a:latin typeface="Calibri"/>
                <a:cs typeface="Calibri"/>
              </a:rPr>
              <a:t> less costly and safer compared to </a:t>
            </a:r>
            <a:r>
              <a:rPr lang="en-CA" sz="2800" b="0" i="0" dirty="0" err="1">
                <a:solidFill>
                  <a:srgbClr val="E1E1E1"/>
                </a:solidFill>
                <a:effectLst/>
                <a:latin typeface="Calibri"/>
                <a:cs typeface="Calibri"/>
              </a:rPr>
              <a:t>heli</a:t>
            </a:r>
            <a:r>
              <a:rPr lang="en-CA" sz="2800" b="0" i="0" dirty="0">
                <a:solidFill>
                  <a:srgbClr val="E1E1E1"/>
                </a:solidFill>
                <a:effectLst/>
                <a:latin typeface="Calibri"/>
                <a:cs typeface="Calibri"/>
              </a:rPr>
              <a:t>-GPS </a:t>
            </a:r>
            <a:r>
              <a:rPr lang="en-CA" sz="2800" dirty="0">
                <a:solidFill>
                  <a:srgbClr val="E1E1E1"/>
                </a:solidFill>
                <a:latin typeface="Calibri"/>
                <a:cs typeface="Calibri"/>
              </a:rPr>
              <a:t>perimeters</a:t>
            </a:r>
            <a:endParaRPr lang="en-CA" sz="2800" dirty="0">
              <a:solidFill>
                <a:srgbClr val="FFFFFF"/>
              </a:solidFill>
              <a:latin typeface="Calibri"/>
              <a:cs typeface="Calibri"/>
            </a:endParaRPr>
          </a:p>
          <a:p>
            <a:pPr indent="-514350">
              <a:buFont typeface="Arial"/>
            </a:pPr>
            <a:r>
              <a:rPr lang="en-CA" sz="2800" dirty="0">
                <a:solidFill>
                  <a:srgbClr val="E1E1E1"/>
                </a:solidFill>
                <a:latin typeface="Calibri"/>
                <a:cs typeface="Calibri"/>
              </a:rPr>
              <a:t>Cost</a:t>
            </a:r>
            <a:r>
              <a:rPr lang="en-CA" sz="2800" b="0" i="0" dirty="0">
                <a:solidFill>
                  <a:srgbClr val="E1E1E1"/>
                </a:solidFill>
                <a:effectLst/>
                <a:latin typeface="Calibri"/>
                <a:cs typeface="Calibri"/>
              </a:rPr>
              <a:t> effective</a:t>
            </a:r>
            <a:r>
              <a:rPr lang="en-CA" sz="2800" dirty="0">
                <a:solidFill>
                  <a:srgbClr val="E1E1E1"/>
                </a:solidFill>
                <a:latin typeface="Calibri"/>
                <a:cs typeface="Calibri"/>
              </a:rPr>
              <a:t>,</a:t>
            </a:r>
            <a:r>
              <a:rPr lang="en-CA" sz="2800" b="0" i="0" dirty="0">
                <a:solidFill>
                  <a:srgbClr val="E1E1E1"/>
                </a:solidFill>
                <a:effectLst/>
                <a:latin typeface="Calibri"/>
                <a:cs typeface="Calibri"/>
              </a:rPr>
              <a:t> timely business intelligence for fires being monitored</a:t>
            </a:r>
            <a:endParaRPr lang="en-CA" sz="2800" dirty="0">
              <a:cs typeface="Calibri"/>
            </a:endParaRPr>
          </a:p>
          <a:p>
            <a:r>
              <a:rPr lang="en-CA" sz="2800" b="0" i="0" dirty="0">
                <a:solidFill>
                  <a:srgbClr val="E1E1E1"/>
                </a:solidFill>
                <a:effectLst/>
                <a:latin typeface="Calibri"/>
                <a:cs typeface="Calibri"/>
              </a:rPr>
              <a:t>Fire growth modelling </a:t>
            </a:r>
            <a:r>
              <a:rPr lang="en-CA" sz="2800" dirty="0">
                <a:solidFill>
                  <a:srgbClr val="E1E1E1"/>
                </a:solidFill>
                <a:latin typeface="Calibri"/>
                <a:cs typeface="Calibri"/>
              </a:rPr>
              <a:t>&amp;</a:t>
            </a:r>
            <a:r>
              <a:rPr lang="en-CA" sz="2800" b="0" i="0" dirty="0">
                <a:solidFill>
                  <a:srgbClr val="E1E1E1"/>
                </a:solidFill>
                <a:effectLst/>
                <a:latin typeface="Calibri"/>
                <a:cs typeface="Calibri"/>
              </a:rPr>
              <a:t> other predictive services require daily perimeter updates to reduce simulation </a:t>
            </a:r>
            <a:r>
              <a:rPr lang="en-CA" sz="2800" dirty="0">
                <a:solidFill>
                  <a:srgbClr val="E1E1E1"/>
                </a:solidFill>
                <a:latin typeface="Calibri"/>
                <a:cs typeface="Calibri"/>
              </a:rPr>
              <a:t>error</a:t>
            </a:r>
          </a:p>
          <a:p>
            <a:r>
              <a:rPr lang="en-CA" sz="2800" dirty="0">
                <a:solidFill>
                  <a:srgbClr val="E1E1E1"/>
                </a:solidFill>
                <a:latin typeface="Calibri"/>
                <a:cs typeface="Calibri"/>
              </a:rPr>
              <a:t>Complementary to other</a:t>
            </a:r>
            <a:r>
              <a:rPr lang="en-CA" sz="2800" b="0" i="0" dirty="0">
                <a:solidFill>
                  <a:srgbClr val="E1E1E1"/>
                </a:solidFill>
                <a:effectLst/>
                <a:latin typeface="Calibri"/>
                <a:cs typeface="Calibri"/>
              </a:rPr>
              <a:t> mapping methods such as airborne-GPS and IR scanning which are less frequent as fires get large and smoke conditions limit </a:t>
            </a:r>
            <a:r>
              <a:rPr lang="en-CA" sz="2800" dirty="0">
                <a:solidFill>
                  <a:srgbClr val="E1E1E1"/>
                </a:solidFill>
                <a:latin typeface="Calibri"/>
                <a:cs typeface="Calibri"/>
              </a:rPr>
              <a:t>visibility</a:t>
            </a:r>
            <a:endParaRPr lang="en-CA" dirty="0">
              <a:solidFill>
                <a:srgbClr val="FFFFFF"/>
              </a:solidFill>
              <a:latin typeface="Calibri"/>
              <a:cs typeface="Calibri"/>
            </a:endParaRPr>
          </a:p>
          <a:p>
            <a:r>
              <a:rPr lang="en-CA" sz="2800" dirty="0">
                <a:solidFill>
                  <a:srgbClr val="E1E1E1"/>
                </a:solidFill>
                <a:latin typeface="Calibri"/>
                <a:cs typeface="Calibri"/>
              </a:rPr>
              <a:t>Provide</a:t>
            </a:r>
            <a:r>
              <a:rPr lang="en-CA" sz="2800" b="0" i="0" dirty="0">
                <a:solidFill>
                  <a:srgbClr val="E1E1E1"/>
                </a:solidFill>
                <a:effectLst/>
                <a:latin typeface="Calibri"/>
                <a:cs typeface="Calibri"/>
              </a:rPr>
              <a:t> additional information about recent fire activity along a perimeter that helps refine model inputs</a:t>
            </a:r>
            <a:endParaRPr lang="en-CA">
              <a:cs typeface="Calibri"/>
            </a:endParaRPr>
          </a:p>
          <a:p>
            <a:r>
              <a:rPr lang="en-CA" sz="2800" dirty="0">
                <a:solidFill>
                  <a:srgbClr val="E1E1E1"/>
                </a:solidFill>
                <a:cs typeface="Calibri"/>
              </a:rPr>
              <a:t>Start with Sentinel-2 and add more</a:t>
            </a:r>
          </a:p>
          <a:p>
            <a:pPr indent="-514350"/>
            <a:endParaRPr lang="en-CA" dirty="0">
              <a:solidFill>
                <a:srgbClr val="FFFFFF"/>
              </a:solidFill>
              <a:cs typeface="Calibri"/>
            </a:endParaRPr>
          </a:p>
        </p:txBody>
      </p:sp>
      <p:sp>
        <p:nvSpPr>
          <p:cNvPr id="3" name="Title 2"/>
          <p:cNvSpPr>
            <a:spLocks noGrp="1"/>
          </p:cNvSpPr>
          <p:nvPr>
            <p:ph type="title"/>
          </p:nvPr>
        </p:nvSpPr>
        <p:spPr>
          <a:xfrm>
            <a:off x="609600" y="2"/>
            <a:ext cx="7886667" cy="1160474"/>
          </a:xfrm>
        </p:spPr>
        <p:txBody>
          <a:bodyPr>
            <a:normAutofit/>
          </a:bodyPr>
          <a:lstStyle/>
          <a:p>
            <a:r>
              <a:rPr lang="en-CA" sz="4000" b="0" dirty="0">
                <a:solidFill>
                  <a:srgbClr val="FFC000"/>
                </a:solidFill>
                <a:cs typeface="Calibri"/>
              </a:rPr>
              <a:t>Satellite mapping of fires</a:t>
            </a:r>
            <a:endParaRPr lang="en-US" dirty="0"/>
          </a:p>
        </p:txBody>
      </p:sp>
    </p:spTree>
    <p:extLst>
      <p:ext uri="{BB962C8B-B14F-4D97-AF65-F5344CB8AC3E}">
        <p14:creationId xmlns:p14="http://schemas.microsoft.com/office/powerpoint/2010/main" val="2769984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2860C3F-4BF9-4611-A150-1E0E73527FC9}"/>
              </a:ext>
            </a:extLst>
          </p:cNvPr>
          <p:cNvSpPr>
            <a:spLocks noGrp="1"/>
          </p:cNvSpPr>
          <p:nvPr>
            <p:ph idx="1"/>
          </p:nvPr>
        </p:nvSpPr>
        <p:spPr>
          <a:xfrm>
            <a:off x="1228110" y="1603893"/>
            <a:ext cx="11876567" cy="5606939"/>
          </a:xfrm>
        </p:spPr>
        <p:txBody>
          <a:bodyPr vert="horz" lIns="91440" tIns="45720" rIns="91440" bIns="45720" rtlCol="0" anchor="t">
            <a:normAutofit/>
          </a:bodyPr>
          <a:lstStyle/>
          <a:p>
            <a:pPr marL="514350" indent="-514350">
              <a:buAutoNum type="arabicPeriod"/>
            </a:pPr>
            <a:r>
              <a:rPr lang="en-CA" sz="3600" dirty="0">
                <a:highlight>
                  <a:srgbClr val="0000FF"/>
                </a:highlight>
                <a:cs typeface="Calibri"/>
              </a:rPr>
              <a:t>Threshold</a:t>
            </a:r>
            <a:r>
              <a:rPr lang="en-CA" sz="3600" dirty="0">
                <a:cs typeface="Calibri"/>
              </a:rPr>
              <a:t> (create a fire mask)</a:t>
            </a:r>
          </a:p>
          <a:p>
            <a:pPr marL="514350" indent="-514350">
              <a:buAutoNum type="arabicPeriod"/>
            </a:pPr>
            <a:r>
              <a:rPr lang="en-CA" sz="3600" dirty="0">
                <a:highlight>
                  <a:srgbClr val="0000FF"/>
                </a:highlight>
                <a:cs typeface="Calibri"/>
              </a:rPr>
              <a:t>Flood</a:t>
            </a:r>
            <a:r>
              <a:rPr lang="en-CA" sz="3600" dirty="0">
                <a:cs typeface="Calibri"/>
              </a:rPr>
              <a:t> (identify pieces of fire)</a:t>
            </a:r>
          </a:p>
          <a:p>
            <a:pPr marL="514350" indent="-514350">
              <a:buAutoNum type="arabicPeriod"/>
            </a:pPr>
            <a:r>
              <a:rPr lang="en-CA" sz="3600" dirty="0">
                <a:highlight>
                  <a:srgbClr val="0000FF"/>
                </a:highlight>
                <a:cs typeface="Calibri"/>
              </a:rPr>
              <a:t>Link</a:t>
            </a:r>
            <a:r>
              <a:rPr lang="en-CA" sz="3600" dirty="0">
                <a:cs typeface="Calibri"/>
              </a:rPr>
              <a:t> (put pieces together)</a:t>
            </a:r>
            <a:endParaRPr lang="en-US" sz="3600" dirty="0">
              <a:cs typeface="Calibri"/>
            </a:endParaRPr>
          </a:p>
          <a:p>
            <a:pPr marL="514350" indent="-514350">
              <a:buAutoNum type="arabicPeriod"/>
            </a:pPr>
            <a:r>
              <a:rPr lang="en-CA" sz="3600" dirty="0">
                <a:highlight>
                  <a:srgbClr val="0000FF"/>
                </a:highlight>
                <a:cs typeface="Calibri"/>
              </a:rPr>
              <a:t>Trace</a:t>
            </a:r>
            <a:r>
              <a:rPr lang="en-CA" sz="3600" dirty="0">
                <a:cs typeface="Calibri"/>
              </a:rPr>
              <a:t> (a linear boundary)</a:t>
            </a:r>
            <a:endParaRPr lang="en-US" sz="3600" dirty="0">
              <a:cs typeface="Calibri"/>
            </a:endParaRPr>
          </a:p>
          <a:p>
            <a:pPr lvl="1"/>
            <a:r>
              <a:rPr lang="en-CA" dirty="0">
                <a:ea typeface="+mn-lt"/>
                <a:cs typeface="+mn-lt"/>
              </a:rPr>
              <a:t>Exclude segments less than certain size</a:t>
            </a:r>
          </a:p>
          <a:p>
            <a:pPr lvl="1"/>
            <a:r>
              <a:rPr lang="en-CA" dirty="0">
                <a:cs typeface="Calibri"/>
              </a:rPr>
              <a:t>Alpha hull --&gt; geolocate the </a:t>
            </a:r>
            <a:r>
              <a:rPr lang="en-CA" dirty="0" err="1">
                <a:cs typeface="Calibri"/>
              </a:rPr>
              <a:t>coords</a:t>
            </a:r>
            <a:endParaRPr lang="en-CA">
              <a:cs typeface="Calibri"/>
            </a:endParaRPr>
          </a:p>
          <a:p>
            <a:pPr lvl="1"/>
            <a:r>
              <a:rPr lang="en-CA" dirty="0">
                <a:ea typeface="+mn-lt"/>
                <a:cs typeface="+mn-lt"/>
              </a:rPr>
              <a:t>Create KML</a:t>
            </a:r>
            <a:endParaRPr lang="en-CA" dirty="0">
              <a:cs typeface="Calibri"/>
            </a:endParaRPr>
          </a:p>
        </p:txBody>
      </p:sp>
      <p:sp>
        <p:nvSpPr>
          <p:cNvPr id="3" name="Title 2"/>
          <p:cNvSpPr>
            <a:spLocks noGrp="1"/>
          </p:cNvSpPr>
          <p:nvPr>
            <p:ph type="title"/>
          </p:nvPr>
        </p:nvSpPr>
        <p:spPr/>
        <p:txBody>
          <a:bodyPr>
            <a:normAutofit/>
          </a:bodyPr>
          <a:lstStyle/>
          <a:p>
            <a:r>
              <a:rPr lang="en-CA" sz="4000" b="0" dirty="0">
                <a:solidFill>
                  <a:srgbClr val="FFC000"/>
                </a:solidFill>
                <a:cs typeface="Calibri"/>
              </a:rPr>
              <a:t>Satellite-based fire perimeter recipe</a:t>
            </a:r>
          </a:p>
        </p:txBody>
      </p:sp>
      <p:pic>
        <p:nvPicPr>
          <p:cNvPr id="2" name="Picture 3" descr="Pi-day raspberry pi from Pillsbury.com">
            <a:extLst>
              <a:ext uri="{FF2B5EF4-FFF2-40B4-BE49-F238E27FC236}">
                <a16:creationId xmlns:a16="http://schemas.microsoft.com/office/drawing/2014/main" id="{8C9B04B3-334A-4817-A236-66567DDCB75C}"/>
              </a:ext>
            </a:extLst>
          </p:cNvPr>
          <p:cNvPicPr>
            <a:picLocks noChangeAspect="1"/>
          </p:cNvPicPr>
          <p:nvPr/>
        </p:nvPicPr>
        <p:blipFill>
          <a:blip r:embed="rId3"/>
          <a:stretch>
            <a:fillRect/>
          </a:stretch>
        </p:blipFill>
        <p:spPr>
          <a:xfrm>
            <a:off x="8430893" y="4739351"/>
            <a:ext cx="3756454" cy="2123302"/>
          </a:xfrm>
          <a:prstGeom prst="rect">
            <a:avLst/>
          </a:prstGeom>
        </p:spPr>
      </p:pic>
    </p:spTree>
    <p:extLst>
      <p:ext uri="{BB962C8B-B14F-4D97-AF65-F5344CB8AC3E}">
        <p14:creationId xmlns:p14="http://schemas.microsoft.com/office/powerpoint/2010/main" val="339376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picture containing text, mountain&#10;&#10;Description automatically generated">
            <a:extLst>
              <a:ext uri="{FF2B5EF4-FFF2-40B4-BE49-F238E27FC236}">
                <a16:creationId xmlns:a16="http://schemas.microsoft.com/office/drawing/2014/main" id="{FA030368-730D-459B-A85A-093640EACD78}"/>
              </a:ext>
            </a:extLst>
          </p:cNvPr>
          <p:cNvPicPr>
            <a:picLocks noGrp="1" noChangeAspect="1"/>
          </p:cNvPicPr>
          <p:nvPr>
            <p:ph idx="1"/>
          </p:nvPr>
        </p:nvPicPr>
        <p:blipFill>
          <a:blip r:embed="rId3"/>
          <a:stretch>
            <a:fillRect/>
          </a:stretch>
        </p:blipFill>
        <p:spPr>
          <a:xfrm>
            <a:off x="2424" y="1167715"/>
            <a:ext cx="5720449" cy="5689557"/>
          </a:xfrm>
        </p:spPr>
      </p:pic>
      <p:sp>
        <p:nvSpPr>
          <p:cNvPr id="3" name="Title 2"/>
          <p:cNvSpPr>
            <a:spLocks noGrp="1"/>
          </p:cNvSpPr>
          <p:nvPr>
            <p:ph type="title"/>
          </p:nvPr>
        </p:nvSpPr>
        <p:spPr>
          <a:xfrm>
            <a:off x="102173" y="132151"/>
            <a:ext cx="11984990" cy="1160474"/>
          </a:xfrm>
        </p:spPr>
        <p:txBody>
          <a:bodyPr>
            <a:normAutofit/>
          </a:bodyPr>
          <a:lstStyle/>
          <a:p>
            <a:r>
              <a:rPr lang="en-CA" sz="4000" b="0" dirty="0">
                <a:solidFill>
                  <a:srgbClr val="FFC000"/>
                </a:solidFill>
                <a:cs typeface="Calibri"/>
              </a:rPr>
              <a:t>Small fire example</a:t>
            </a:r>
            <a:br>
              <a:rPr lang="en-CA" sz="4000" b="0" dirty="0">
                <a:cs typeface="Calibri"/>
              </a:rPr>
            </a:br>
            <a:r>
              <a:rPr lang="en-CA" sz="1800" b="0" dirty="0">
                <a:solidFill>
                  <a:srgbClr val="FFC000"/>
                </a:solidFill>
                <a:cs typeface="Calibri"/>
              </a:rPr>
              <a:t> </a:t>
            </a:r>
            <a:r>
              <a:rPr lang="en-CA" sz="1800" b="0" dirty="0">
                <a:solidFill>
                  <a:srgbClr val="FFC000"/>
                </a:solidFill>
                <a:highlight>
                  <a:srgbClr val="0000FF"/>
                </a:highlight>
                <a:cs typeface="Calibri"/>
              </a:rPr>
              <a:t>RGB = RGB (visible)</a:t>
            </a:r>
            <a:r>
              <a:rPr lang="en-CA" sz="1800" b="0" dirty="0">
                <a:solidFill>
                  <a:srgbClr val="FFC000"/>
                </a:solidFill>
                <a:cs typeface="Calibri"/>
              </a:rPr>
              <a:t>                                                                                         </a:t>
            </a:r>
            <a:r>
              <a:rPr lang="en-CA" sz="1800" b="0">
                <a:solidFill>
                  <a:srgbClr val="FFC000"/>
                </a:solidFill>
                <a:highlight>
                  <a:srgbClr val="0000FF"/>
                </a:highlight>
                <a:cs typeface="Calibri"/>
              </a:rPr>
              <a:t>RGB= (B12, B11, B9) shortwave IR</a:t>
            </a:r>
            <a:endParaRPr lang="en-US" sz="1800">
              <a:highlight>
                <a:srgbClr val="0000FF"/>
              </a:highlight>
              <a:cs typeface="Calibri"/>
            </a:endParaRPr>
          </a:p>
        </p:txBody>
      </p:sp>
      <p:pic>
        <p:nvPicPr>
          <p:cNvPr id="4" name="Picture 4">
            <a:extLst>
              <a:ext uri="{FF2B5EF4-FFF2-40B4-BE49-F238E27FC236}">
                <a16:creationId xmlns:a16="http://schemas.microsoft.com/office/drawing/2014/main" id="{49C73ADB-6223-4680-A910-E50E78BB2123}"/>
              </a:ext>
            </a:extLst>
          </p:cNvPr>
          <p:cNvPicPr>
            <a:picLocks noChangeAspect="1"/>
          </p:cNvPicPr>
          <p:nvPr/>
        </p:nvPicPr>
        <p:blipFill>
          <a:blip r:embed="rId4"/>
          <a:stretch>
            <a:fillRect/>
          </a:stretch>
        </p:blipFill>
        <p:spPr>
          <a:xfrm>
            <a:off x="6464643" y="1171832"/>
            <a:ext cx="5729416" cy="5698524"/>
          </a:xfrm>
          <a:prstGeom prst="rect">
            <a:avLst/>
          </a:prstGeom>
        </p:spPr>
      </p:pic>
    </p:spTree>
    <p:extLst>
      <p:ext uri="{BB962C8B-B14F-4D97-AF65-F5344CB8AC3E}">
        <p14:creationId xmlns:p14="http://schemas.microsoft.com/office/powerpoint/2010/main" val="3310644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636C3F-A531-4A18-BF22-5E5ACB7CF11D}"/>
              </a:ext>
            </a:extLst>
          </p:cNvPr>
          <p:cNvSpPr/>
          <p:nvPr/>
        </p:nvSpPr>
        <p:spPr>
          <a:xfrm>
            <a:off x="6462583" y="1159475"/>
            <a:ext cx="5725296" cy="56944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firework in the sky&#10;&#10;Description automatically generated">
            <a:extLst>
              <a:ext uri="{FF2B5EF4-FFF2-40B4-BE49-F238E27FC236}">
                <a16:creationId xmlns:a16="http://schemas.microsoft.com/office/drawing/2014/main" id="{C76A54E3-07AE-4DFD-8DA1-276354120E38}"/>
              </a:ext>
            </a:extLst>
          </p:cNvPr>
          <p:cNvPicPr>
            <a:picLocks noChangeAspect="1"/>
          </p:cNvPicPr>
          <p:nvPr/>
        </p:nvPicPr>
        <p:blipFill>
          <a:blip r:embed="rId3"/>
          <a:stretch>
            <a:fillRect/>
          </a:stretch>
        </p:blipFill>
        <p:spPr>
          <a:xfrm>
            <a:off x="6464643" y="1168427"/>
            <a:ext cx="5729416" cy="5684739"/>
          </a:xfrm>
          <a:prstGeom prst="rect">
            <a:avLst/>
          </a:prstGeom>
        </p:spPr>
      </p:pic>
      <p:sp>
        <p:nvSpPr>
          <p:cNvPr id="3" name="Title 2"/>
          <p:cNvSpPr>
            <a:spLocks noGrp="1"/>
          </p:cNvSpPr>
          <p:nvPr>
            <p:ph type="title"/>
          </p:nvPr>
        </p:nvSpPr>
        <p:spPr/>
        <p:txBody>
          <a:bodyPr>
            <a:normAutofit/>
          </a:bodyPr>
          <a:lstStyle/>
          <a:p>
            <a:r>
              <a:rPr lang="en-CA" sz="4000" b="0">
                <a:solidFill>
                  <a:srgbClr val="FFC000"/>
                </a:solidFill>
                <a:cs typeface="Calibri"/>
              </a:rPr>
              <a:t>1. Threshold</a:t>
            </a:r>
            <a:endParaRPr lang="en-US"/>
          </a:p>
        </p:txBody>
      </p:sp>
      <p:pic>
        <p:nvPicPr>
          <p:cNvPr id="6" name="Picture 4">
            <a:extLst>
              <a:ext uri="{FF2B5EF4-FFF2-40B4-BE49-F238E27FC236}">
                <a16:creationId xmlns:a16="http://schemas.microsoft.com/office/drawing/2014/main" id="{3CFD41CE-01A8-4749-8985-A6CEC2ADC51A}"/>
              </a:ext>
            </a:extLst>
          </p:cNvPr>
          <p:cNvPicPr>
            <a:picLocks noChangeAspect="1"/>
          </p:cNvPicPr>
          <p:nvPr/>
        </p:nvPicPr>
        <p:blipFill>
          <a:blip r:embed="rId4"/>
          <a:stretch>
            <a:fillRect/>
          </a:stretch>
        </p:blipFill>
        <p:spPr>
          <a:xfrm>
            <a:off x="-2060" y="1171832"/>
            <a:ext cx="5729416" cy="5698524"/>
          </a:xfrm>
          <a:prstGeom prst="rect">
            <a:avLst/>
          </a:prstGeom>
        </p:spPr>
      </p:pic>
      <p:sp>
        <p:nvSpPr>
          <p:cNvPr id="9" name="Arrow: Right 8">
            <a:extLst>
              <a:ext uri="{FF2B5EF4-FFF2-40B4-BE49-F238E27FC236}">
                <a16:creationId xmlns:a16="http://schemas.microsoft.com/office/drawing/2014/main" id="{64BBC1E7-E730-4916-92CE-94541DECF8F3}"/>
              </a:ext>
            </a:extLst>
          </p:cNvPr>
          <p:cNvSpPr/>
          <p:nvPr/>
        </p:nvSpPr>
        <p:spPr>
          <a:xfrm>
            <a:off x="5657595" y="376333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30544C-38B3-4AF5-856E-12089921A299}"/>
              </a:ext>
            </a:extLst>
          </p:cNvPr>
          <p:cNvSpPr txBox="1"/>
          <p:nvPr/>
        </p:nvSpPr>
        <p:spPr>
          <a:xfrm>
            <a:off x="5655734" y="-42333"/>
            <a:ext cx="12615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92D050"/>
                </a:solidFill>
                <a:highlight>
                  <a:srgbClr val="FFFF00"/>
                </a:highlight>
                <a:hlinkClick r:id="rId5">
                  <a:extLst>
                    <a:ext uri="{A12FA001-AC4F-418D-AE19-62706E023703}">
                      <ahyp:hlinkClr xmlns:ahyp="http://schemas.microsoft.com/office/drawing/2018/hyperlinkcolor" val="tx"/>
                    </a:ext>
                  </a:extLst>
                </a:hlinkClick>
              </a:rPr>
              <a:t>[please click here for source code]</a:t>
            </a:r>
            <a:endParaRPr lang="en-US">
              <a:solidFill>
                <a:srgbClr val="92D050"/>
              </a:solidFill>
              <a:highlight>
                <a:srgbClr val="FFFF00"/>
              </a:highlight>
              <a:cs typeface="Calibri"/>
            </a:endParaRPr>
          </a:p>
        </p:txBody>
      </p:sp>
    </p:spTree>
    <p:extLst>
      <p:ext uri="{BB962C8B-B14F-4D97-AF65-F5344CB8AC3E}">
        <p14:creationId xmlns:p14="http://schemas.microsoft.com/office/powerpoint/2010/main" val="4062029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7D0F3D-4C57-475C-9400-5F034602C919}"/>
              </a:ext>
            </a:extLst>
          </p:cNvPr>
          <p:cNvSpPr/>
          <p:nvPr/>
        </p:nvSpPr>
        <p:spPr>
          <a:xfrm>
            <a:off x="2516" y="1151009"/>
            <a:ext cx="5725296" cy="569440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p:cNvSpPr>
            <a:spLocks noGrp="1"/>
          </p:cNvSpPr>
          <p:nvPr>
            <p:ph type="title"/>
          </p:nvPr>
        </p:nvSpPr>
        <p:spPr/>
        <p:txBody>
          <a:bodyPr>
            <a:normAutofit/>
          </a:bodyPr>
          <a:lstStyle/>
          <a:p>
            <a:r>
              <a:rPr lang="en-CA" sz="4000" b="0">
                <a:solidFill>
                  <a:srgbClr val="FFC000"/>
                </a:solidFill>
                <a:cs typeface="Calibri"/>
              </a:rPr>
              <a:t>2. Flood fill</a:t>
            </a:r>
            <a:endParaRPr lang="en-US"/>
          </a:p>
        </p:txBody>
      </p:sp>
      <p:pic>
        <p:nvPicPr>
          <p:cNvPr id="2" name="Picture 3" descr="A picture containing chart&#10;&#10;Description automatically generated">
            <a:extLst>
              <a:ext uri="{FF2B5EF4-FFF2-40B4-BE49-F238E27FC236}">
                <a16:creationId xmlns:a16="http://schemas.microsoft.com/office/drawing/2014/main" id="{1E2D21BE-F70D-49B5-B9DF-83FA68F487BB}"/>
              </a:ext>
            </a:extLst>
          </p:cNvPr>
          <p:cNvPicPr>
            <a:picLocks noChangeAspect="1"/>
          </p:cNvPicPr>
          <p:nvPr/>
        </p:nvPicPr>
        <p:blipFill>
          <a:blip r:embed="rId3"/>
          <a:stretch>
            <a:fillRect/>
          </a:stretch>
        </p:blipFill>
        <p:spPr>
          <a:xfrm>
            <a:off x="6517274" y="1161535"/>
            <a:ext cx="5677929" cy="5698524"/>
          </a:xfrm>
          <a:prstGeom prst="rect">
            <a:avLst/>
          </a:prstGeom>
        </p:spPr>
      </p:pic>
      <p:pic>
        <p:nvPicPr>
          <p:cNvPr id="6" name="Picture 5" descr="A firework in the sky&#10;&#10;Description automatically generated">
            <a:extLst>
              <a:ext uri="{FF2B5EF4-FFF2-40B4-BE49-F238E27FC236}">
                <a16:creationId xmlns:a16="http://schemas.microsoft.com/office/drawing/2014/main" id="{F13CEBF0-C34A-4AB9-915C-FB7EABFB7A6F}"/>
              </a:ext>
            </a:extLst>
          </p:cNvPr>
          <p:cNvPicPr>
            <a:picLocks noChangeAspect="1"/>
          </p:cNvPicPr>
          <p:nvPr/>
        </p:nvPicPr>
        <p:blipFill>
          <a:blip r:embed="rId4"/>
          <a:stretch>
            <a:fillRect/>
          </a:stretch>
        </p:blipFill>
        <p:spPr>
          <a:xfrm>
            <a:off x="4577" y="1176894"/>
            <a:ext cx="5729416" cy="5684739"/>
          </a:xfrm>
          <a:prstGeom prst="rect">
            <a:avLst/>
          </a:prstGeom>
        </p:spPr>
      </p:pic>
      <p:sp>
        <p:nvSpPr>
          <p:cNvPr id="10" name="Arrow: Right 9">
            <a:extLst>
              <a:ext uri="{FF2B5EF4-FFF2-40B4-BE49-F238E27FC236}">
                <a16:creationId xmlns:a16="http://schemas.microsoft.com/office/drawing/2014/main" id="{ED83053A-2E0D-4CE5-84E7-E3467D976571}"/>
              </a:ext>
            </a:extLst>
          </p:cNvPr>
          <p:cNvSpPr/>
          <p:nvPr/>
        </p:nvSpPr>
        <p:spPr>
          <a:xfrm>
            <a:off x="5657595" y="376333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0A35B1-9F0E-426C-849B-65FA697E6482}"/>
              </a:ext>
            </a:extLst>
          </p:cNvPr>
          <p:cNvSpPr txBox="1"/>
          <p:nvPr/>
        </p:nvSpPr>
        <p:spPr>
          <a:xfrm>
            <a:off x="5655734" y="-42333"/>
            <a:ext cx="12615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92D050"/>
                </a:solidFill>
                <a:highlight>
                  <a:srgbClr val="FFFF00"/>
                </a:highlight>
                <a:hlinkClick r:id="rId5"/>
              </a:rPr>
              <a:t>[please click here for source code]</a:t>
            </a:r>
            <a:endParaRPr lang="en-US">
              <a:solidFill>
                <a:srgbClr val="92D050"/>
              </a:solidFill>
              <a:highlight>
                <a:srgbClr val="FFFF00"/>
              </a:highlight>
              <a:cs typeface="Calibri"/>
              <a:hlinkClick r:id="rId5"/>
            </a:endParaRPr>
          </a:p>
        </p:txBody>
      </p:sp>
    </p:spTree>
    <p:extLst>
      <p:ext uri="{BB962C8B-B14F-4D97-AF65-F5344CB8AC3E}">
        <p14:creationId xmlns:p14="http://schemas.microsoft.com/office/powerpoint/2010/main" val="1372978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dirty="0">
                <a:solidFill>
                  <a:srgbClr val="FFC000"/>
                </a:solidFill>
                <a:cs typeface="Calibri"/>
              </a:rPr>
              <a:t>3. Link</a:t>
            </a:r>
            <a:endParaRPr lang="en-US" dirty="0"/>
          </a:p>
        </p:txBody>
      </p:sp>
      <p:pic>
        <p:nvPicPr>
          <p:cNvPr id="2" name="Picture 3" descr="A picture containing chart&#10;&#10;Description automatically generated">
            <a:extLst>
              <a:ext uri="{FF2B5EF4-FFF2-40B4-BE49-F238E27FC236}">
                <a16:creationId xmlns:a16="http://schemas.microsoft.com/office/drawing/2014/main" id="{63BA773F-2096-4DE7-8EBA-8C8DC056DD7D}"/>
              </a:ext>
            </a:extLst>
          </p:cNvPr>
          <p:cNvPicPr>
            <a:picLocks noChangeAspect="1"/>
          </p:cNvPicPr>
          <p:nvPr/>
        </p:nvPicPr>
        <p:blipFill>
          <a:blip r:embed="rId3"/>
          <a:stretch>
            <a:fillRect/>
          </a:stretch>
        </p:blipFill>
        <p:spPr>
          <a:xfrm>
            <a:off x="6483408" y="1161535"/>
            <a:ext cx="5708821" cy="5698524"/>
          </a:xfrm>
          <a:prstGeom prst="rect">
            <a:avLst/>
          </a:prstGeom>
        </p:spPr>
      </p:pic>
      <p:pic>
        <p:nvPicPr>
          <p:cNvPr id="5" name="Picture 3" descr="A picture containing chart&#10;&#10;Description automatically generated">
            <a:extLst>
              <a:ext uri="{FF2B5EF4-FFF2-40B4-BE49-F238E27FC236}">
                <a16:creationId xmlns:a16="http://schemas.microsoft.com/office/drawing/2014/main" id="{D7DDD430-D9A2-40C6-8066-42DE1BD93502}"/>
              </a:ext>
            </a:extLst>
          </p:cNvPr>
          <p:cNvPicPr>
            <a:picLocks noChangeAspect="1"/>
          </p:cNvPicPr>
          <p:nvPr/>
        </p:nvPicPr>
        <p:blipFill>
          <a:blip r:embed="rId4"/>
          <a:stretch>
            <a:fillRect/>
          </a:stretch>
        </p:blipFill>
        <p:spPr>
          <a:xfrm>
            <a:off x="-2059" y="1161535"/>
            <a:ext cx="5677929" cy="5698524"/>
          </a:xfrm>
          <a:prstGeom prst="rect">
            <a:avLst/>
          </a:prstGeom>
        </p:spPr>
      </p:pic>
      <p:sp>
        <p:nvSpPr>
          <p:cNvPr id="7" name="Arrow: Right 6">
            <a:extLst>
              <a:ext uri="{FF2B5EF4-FFF2-40B4-BE49-F238E27FC236}">
                <a16:creationId xmlns:a16="http://schemas.microsoft.com/office/drawing/2014/main" id="{408CD579-E4F8-4642-AB44-AB19DD5B2BBB}"/>
              </a:ext>
            </a:extLst>
          </p:cNvPr>
          <p:cNvSpPr/>
          <p:nvPr/>
        </p:nvSpPr>
        <p:spPr>
          <a:xfrm>
            <a:off x="5657595" y="376333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89174D-BF80-4645-853E-64E5D6A04CA8}"/>
              </a:ext>
            </a:extLst>
          </p:cNvPr>
          <p:cNvSpPr txBox="1"/>
          <p:nvPr/>
        </p:nvSpPr>
        <p:spPr>
          <a:xfrm>
            <a:off x="5655734" y="-42333"/>
            <a:ext cx="12615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92D050"/>
                </a:solidFill>
                <a:highlight>
                  <a:srgbClr val="FFFF00"/>
                </a:highlight>
                <a:hlinkClick r:id="rId5"/>
              </a:rPr>
              <a:t>[please click here for source code]</a:t>
            </a:r>
            <a:endParaRPr lang="en-US">
              <a:solidFill>
                <a:srgbClr val="92D050"/>
              </a:solidFill>
              <a:highlight>
                <a:srgbClr val="FFFF00"/>
              </a:highlight>
              <a:cs typeface="Calibri"/>
              <a:hlinkClick r:id="rId5"/>
            </a:endParaRPr>
          </a:p>
        </p:txBody>
      </p:sp>
    </p:spTree>
    <p:extLst>
      <p:ext uri="{BB962C8B-B14F-4D97-AF65-F5344CB8AC3E}">
        <p14:creationId xmlns:p14="http://schemas.microsoft.com/office/powerpoint/2010/main" val="411927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0" dirty="0">
                <a:solidFill>
                  <a:srgbClr val="FFC000"/>
                </a:solidFill>
                <a:cs typeface="Calibri"/>
              </a:rPr>
              <a:t>4. Trace</a:t>
            </a:r>
            <a:endParaRPr lang="en-US" dirty="0"/>
          </a:p>
        </p:txBody>
      </p:sp>
      <p:pic>
        <p:nvPicPr>
          <p:cNvPr id="2" name="Picture 3" descr="Chart&#10;&#10;Description automatically generated">
            <a:extLst>
              <a:ext uri="{FF2B5EF4-FFF2-40B4-BE49-F238E27FC236}">
                <a16:creationId xmlns:a16="http://schemas.microsoft.com/office/drawing/2014/main" id="{1C04C37E-73BF-4F7D-8D29-34B57563BFC3}"/>
              </a:ext>
            </a:extLst>
          </p:cNvPr>
          <p:cNvPicPr>
            <a:picLocks noChangeAspect="1"/>
          </p:cNvPicPr>
          <p:nvPr/>
        </p:nvPicPr>
        <p:blipFill rotWithShape="1">
          <a:blip r:embed="rId3"/>
          <a:srcRect l="4134" t="326" r="8268" b="-326"/>
          <a:stretch/>
        </p:blipFill>
        <p:spPr>
          <a:xfrm>
            <a:off x="6291011" y="1161535"/>
            <a:ext cx="5905429" cy="5744903"/>
          </a:xfrm>
          <a:prstGeom prst="rect">
            <a:avLst/>
          </a:prstGeom>
        </p:spPr>
      </p:pic>
      <p:pic>
        <p:nvPicPr>
          <p:cNvPr id="5" name="Picture 3" descr="A picture containing chart&#10;&#10;Description automatically generated">
            <a:extLst>
              <a:ext uri="{FF2B5EF4-FFF2-40B4-BE49-F238E27FC236}">
                <a16:creationId xmlns:a16="http://schemas.microsoft.com/office/drawing/2014/main" id="{320F7604-857E-4D7B-A851-D10E2F794956}"/>
              </a:ext>
            </a:extLst>
          </p:cNvPr>
          <p:cNvPicPr>
            <a:picLocks noChangeAspect="1"/>
          </p:cNvPicPr>
          <p:nvPr/>
        </p:nvPicPr>
        <p:blipFill rotWithShape="1">
          <a:blip r:embed="rId4"/>
          <a:srcRect l="44368" t="36406" r="30575" b="38343"/>
          <a:stretch/>
        </p:blipFill>
        <p:spPr>
          <a:xfrm>
            <a:off x="6409" y="1161535"/>
            <a:ext cx="5621488" cy="5682486"/>
          </a:xfrm>
          <a:prstGeom prst="rect">
            <a:avLst/>
          </a:prstGeom>
        </p:spPr>
      </p:pic>
      <p:sp>
        <p:nvSpPr>
          <p:cNvPr id="8" name="Arrow: Right 7">
            <a:extLst>
              <a:ext uri="{FF2B5EF4-FFF2-40B4-BE49-F238E27FC236}">
                <a16:creationId xmlns:a16="http://schemas.microsoft.com/office/drawing/2014/main" id="{D313460E-4AB5-4DA7-9684-85C42E2C333E}"/>
              </a:ext>
            </a:extLst>
          </p:cNvPr>
          <p:cNvSpPr/>
          <p:nvPr/>
        </p:nvSpPr>
        <p:spPr>
          <a:xfrm>
            <a:off x="5434250" y="3763333"/>
            <a:ext cx="978243" cy="48397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4C6FFB-E903-4ABA-BA03-422662A21F6E}"/>
              </a:ext>
            </a:extLst>
          </p:cNvPr>
          <p:cNvSpPr txBox="1"/>
          <p:nvPr/>
        </p:nvSpPr>
        <p:spPr>
          <a:xfrm>
            <a:off x="5655734" y="-42333"/>
            <a:ext cx="12615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92D050"/>
                </a:solidFill>
                <a:highlight>
                  <a:srgbClr val="FFFF00"/>
                </a:highlight>
                <a:hlinkClick r:id="rId5"/>
              </a:rPr>
              <a:t>[please click here for source code]</a:t>
            </a:r>
            <a:endParaRPr lang="en-US">
              <a:solidFill>
                <a:srgbClr val="92D050"/>
              </a:solidFill>
              <a:highlight>
                <a:srgbClr val="FFFF00"/>
              </a:highlight>
              <a:cs typeface="Calibri"/>
              <a:hlinkClick r:id="rId5"/>
            </a:endParaRPr>
          </a:p>
        </p:txBody>
      </p:sp>
    </p:spTree>
    <p:extLst>
      <p:ext uri="{BB962C8B-B14F-4D97-AF65-F5344CB8AC3E}">
        <p14:creationId xmlns:p14="http://schemas.microsoft.com/office/powerpoint/2010/main" val="202907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8056" y="410884"/>
            <a:ext cx="10544806" cy="1160474"/>
          </a:xfrm>
        </p:spPr>
        <p:txBody>
          <a:bodyPr>
            <a:normAutofit/>
          </a:bodyPr>
          <a:lstStyle/>
          <a:p>
            <a:r>
              <a:rPr lang="en-CA" sz="4000" b="0" dirty="0">
                <a:solidFill>
                  <a:srgbClr val="FFC000"/>
                </a:solidFill>
                <a:ea typeface="+mj-lt"/>
                <a:cs typeface="+mj-lt"/>
              </a:rPr>
              <a:t>Big fire example</a:t>
            </a:r>
            <a:br>
              <a:rPr lang="en-CA" sz="1300" b="0" dirty="0">
                <a:ea typeface="+mj-lt"/>
                <a:cs typeface="+mj-lt"/>
              </a:rPr>
            </a:br>
            <a:r>
              <a:rPr lang="en-CA" sz="1300" b="0" dirty="0">
                <a:solidFill>
                  <a:srgbClr val="FFC000"/>
                </a:solidFill>
                <a:ea typeface="+mj-lt"/>
                <a:cs typeface="+mj-lt"/>
              </a:rPr>
              <a:t> </a:t>
            </a:r>
            <a:r>
              <a:rPr lang="en-CA" sz="1300" b="0" dirty="0">
                <a:solidFill>
                  <a:srgbClr val="FFC000"/>
                </a:solidFill>
                <a:highlight>
                  <a:srgbClr val="0000FF"/>
                </a:highlight>
                <a:ea typeface="+mj-lt"/>
                <a:cs typeface="+mj-lt"/>
              </a:rPr>
              <a:t>RGB = RGB (visible)</a:t>
            </a:r>
            <a:r>
              <a:rPr lang="en-CA" sz="1300" b="0" dirty="0">
                <a:solidFill>
                  <a:srgbClr val="FFC000"/>
                </a:solidFill>
                <a:ea typeface="+mj-lt"/>
                <a:cs typeface="+mj-lt"/>
              </a:rPr>
              <a:t> </a:t>
            </a:r>
            <a:r>
              <a:rPr lang="en-CA" sz="1400" b="0" dirty="0">
                <a:solidFill>
                  <a:srgbClr val="FFC000"/>
                </a:solidFill>
                <a:ea typeface="+mj-lt"/>
                <a:cs typeface="+mj-lt"/>
              </a:rPr>
              <a:t>                                                                                                                        </a:t>
            </a:r>
            <a:r>
              <a:rPr lang="en-CA" sz="1400" b="0" dirty="0">
                <a:solidFill>
                  <a:srgbClr val="FFC000"/>
                </a:solidFill>
                <a:highlight>
                  <a:srgbClr val="0000FF"/>
                </a:highlight>
                <a:ea typeface="+mj-lt"/>
                <a:cs typeface="+mj-lt"/>
              </a:rPr>
              <a:t>RGB= (B12, B11, B9) shortwave IR</a:t>
            </a:r>
            <a:endParaRPr lang="en-US" sz="1400" b="0" dirty="0">
              <a:ea typeface="+mj-lt"/>
              <a:cs typeface="+mj-lt"/>
            </a:endParaRPr>
          </a:p>
          <a:p>
            <a:endParaRPr lang="en-CA" sz="4000" b="0" dirty="0">
              <a:solidFill>
                <a:srgbClr val="FFC000"/>
              </a:solidFill>
              <a:cs typeface="Calibri"/>
            </a:endParaRPr>
          </a:p>
        </p:txBody>
      </p:sp>
      <p:pic>
        <p:nvPicPr>
          <p:cNvPr id="6" name="Picture 6" descr="A picture containing star&#10;&#10;Description automatically generated">
            <a:extLst>
              <a:ext uri="{FF2B5EF4-FFF2-40B4-BE49-F238E27FC236}">
                <a16:creationId xmlns:a16="http://schemas.microsoft.com/office/drawing/2014/main" id="{9E0A436C-79A3-4623-B819-DD10D48E497F}"/>
              </a:ext>
            </a:extLst>
          </p:cNvPr>
          <p:cNvPicPr>
            <a:picLocks noChangeAspect="1"/>
          </p:cNvPicPr>
          <p:nvPr/>
        </p:nvPicPr>
        <p:blipFill>
          <a:blip r:embed="rId3"/>
          <a:stretch>
            <a:fillRect/>
          </a:stretch>
        </p:blipFill>
        <p:spPr>
          <a:xfrm>
            <a:off x="1772" y="1162494"/>
            <a:ext cx="5693734" cy="5693734"/>
          </a:xfrm>
          <a:prstGeom prst="rect">
            <a:avLst/>
          </a:prstGeom>
        </p:spPr>
      </p:pic>
      <p:pic>
        <p:nvPicPr>
          <p:cNvPr id="8" name="Picture 3" descr="A picture containing text&#10;&#10;Description automatically generated">
            <a:extLst>
              <a:ext uri="{FF2B5EF4-FFF2-40B4-BE49-F238E27FC236}">
                <a16:creationId xmlns:a16="http://schemas.microsoft.com/office/drawing/2014/main" id="{ABFDDC33-799B-4264-99C5-8A4DDFB836FD}"/>
              </a:ext>
            </a:extLst>
          </p:cNvPr>
          <p:cNvPicPr>
            <a:picLocks noGrp="1" noChangeAspect="1"/>
          </p:cNvPicPr>
          <p:nvPr>
            <p:ph idx="1"/>
          </p:nvPr>
        </p:nvPicPr>
        <p:blipFill>
          <a:blip r:embed="rId4"/>
          <a:stretch>
            <a:fillRect/>
          </a:stretch>
        </p:blipFill>
        <p:spPr>
          <a:xfrm>
            <a:off x="6130887" y="1163364"/>
            <a:ext cx="5695544" cy="5695544"/>
          </a:xfrm>
        </p:spPr>
      </p:pic>
    </p:spTree>
    <p:extLst>
      <p:ext uri="{BB962C8B-B14F-4D97-AF65-F5344CB8AC3E}">
        <p14:creationId xmlns:p14="http://schemas.microsoft.com/office/powerpoint/2010/main" val="1627445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Satellite mapping of fires</vt:lpstr>
      <vt:lpstr>Satellite-based fire perimeter recipe</vt:lpstr>
      <vt:lpstr>Small fire example  RGB = RGB (visible)                                                                                         RGB= (B12, B11, B9) shortwave IR</vt:lpstr>
      <vt:lpstr>1. Threshold</vt:lpstr>
      <vt:lpstr>2. Flood fill</vt:lpstr>
      <vt:lpstr>3. Link</vt:lpstr>
      <vt:lpstr>4. Trace</vt:lpstr>
      <vt:lpstr>Big fire example  RGB = RGB (visible)                                                                                                                         RGB= (B12, B11, B9) shortwave IR </vt:lpstr>
      <vt:lpstr>1. Threshold</vt:lpstr>
      <vt:lpstr>2. Flood fill</vt:lpstr>
      <vt:lpstr>3. Link</vt:lpstr>
      <vt:lpstr>4. Trace</vt:lpstr>
      <vt:lpstr>Next steps</vt:lpstr>
    </vt:vector>
  </TitlesOfParts>
  <Company>Province of British Columbia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Turcot, Ryan FLNR:EX</dc:creator>
  <cp:lastModifiedBy>Richardson, Ashlin FLNR:EX</cp:lastModifiedBy>
  <cp:revision>363</cp:revision>
  <dcterms:created xsi:type="dcterms:W3CDTF">2017-10-03T16:19:40Z</dcterms:created>
  <dcterms:modified xsi:type="dcterms:W3CDTF">2022-03-16T20:55:35Z</dcterms:modified>
</cp:coreProperties>
</file>